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6" r:id="rId5"/>
    <p:sldMasterId id="2147483698" r:id="rId6"/>
  </p:sldMasterIdLst>
  <p:notesMasterIdLst>
    <p:notesMasterId r:id="rId9"/>
  </p:notesMasterIdLst>
  <p:sldIdLst>
    <p:sldId id="337" r:id="rId7"/>
    <p:sldId id="410" r:id="rId8"/>
    <p:sldId id="411" r:id="rId10"/>
    <p:sldId id="412" r:id="rId11"/>
    <p:sldId id="376" r:id="rId12"/>
    <p:sldId id="414" r:id="rId13"/>
    <p:sldId id="416" r:id="rId14"/>
    <p:sldId id="417" r:id="rId15"/>
    <p:sldId id="418" r:id="rId16"/>
    <p:sldId id="419" r:id="rId17"/>
    <p:sldId id="420" r:id="rId18"/>
    <p:sldId id="422" r:id="rId19"/>
    <p:sldId id="424" r:id="rId20"/>
    <p:sldId id="426" r:id="rId21"/>
    <p:sldId id="427" r:id="rId22"/>
    <p:sldId id="361" r:id="rId23"/>
    <p:sldId id="362" r:id="rId24"/>
    <p:sldId id="363" r:id="rId25"/>
    <p:sldId id="364" r:id="rId26"/>
    <p:sldId id="429" r:id="rId27"/>
    <p:sldId id="432" r:id="rId28"/>
    <p:sldId id="368" r:id="rId29"/>
    <p:sldId id="434" r:id="rId30"/>
    <p:sldId id="435" r:id="rId31"/>
    <p:sldId id="371" r:id="rId32"/>
    <p:sldId id="436" r:id="rId33"/>
    <p:sldId id="437" r:id="rId34"/>
    <p:sldId id="439" r:id="rId35"/>
    <p:sldId id="441" r:id="rId36"/>
    <p:sldId id="442" r:id="rId37"/>
    <p:sldId id="493" r:id="rId38"/>
    <p:sldId id="495" r:id="rId39"/>
    <p:sldId id="492" r:id="rId40"/>
    <p:sldId id="443" r:id="rId41"/>
    <p:sldId id="444" r:id="rId42"/>
    <p:sldId id="490" r:id="rId43"/>
    <p:sldId id="491" r:id="rId44"/>
    <p:sldId id="445" r:id="rId45"/>
    <p:sldId id="488" r:id="rId46"/>
    <p:sldId id="489" r:id="rId47"/>
    <p:sldId id="446" r:id="rId48"/>
    <p:sldId id="485" r:id="rId49"/>
    <p:sldId id="487" r:id="rId50"/>
    <p:sldId id="447" r:id="rId51"/>
    <p:sldId id="484" r:id="rId52"/>
    <p:sldId id="448" r:id="rId53"/>
    <p:sldId id="449" r:id="rId54"/>
    <p:sldId id="482" r:id="rId55"/>
    <p:sldId id="450" r:id="rId56"/>
    <p:sldId id="451" r:id="rId57"/>
    <p:sldId id="481" r:id="rId58"/>
    <p:sldId id="452" r:id="rId59"/>
    <p:sldId id="477" r:id="rId60"/>
    <p:sldId id="476" r:id="rId61"/>
    <p:sldId id="453" r:id="rId62"/>
    <p:sldId id="454" r:id="rId63"/>
    <p:sldId id="473" r:id="rId64"/>
    <p:sldId id="472" r:id="rId65"/>
    <p:sldId id="455" r:id="rId66"/>
    <p:sldId id="469" r:id="rId67"/>
    <p:sldId id="470" r:id="rId68"/>
    <p:sldId id="456" r:id="rId69"/>
    <p:sldId id="464" r:id="rId70"/>
    <p:sldId id="496" r:id="rId71"/>
    <p:sldId id="468" r:id="rId72"/>
    <p:sldId id="465" r:id="rId73"/>
    <p:sldId id="466" r:id="rId74"/>
    <p:sldId id="467" r:id="rId75"/>
    <p:sldId id="457" r:id="rId76"/>
    <p:sldId id="460" r:id="rId77"/>
    <p:sldId id="461" r:id="rId78"/>
    <p:sldId id="462" r:id="rId79"/>
    <p:sldId id="463" r:id="rId80"/>
  </p:sldIdLst>
  <p:sldSz cx="9144000" cy="5143500" type="screen16x9"/>
  <p:notesSz cx="6858000" cy="9144000"/>
  <p:defaultTextStyle>
    <a:defPPr>
      <a:defRPr lang="zh-CN"/>
    </a:defPPr>
    <a:lvl1pPr marL="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0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9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765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03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1930" algn="l" defTabSz="685165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LNeYiKl6QhyDK7NfGF9yQ==" hashData="z6JJH2/oqQjBqLEttulclcSLvv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7FB"/>
    <a:srgbClr val="2F5676"/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-96" y="-1212"/>
      </p:cViewPr>
      <p:guideLst>
        <p:guide orient="horz" pos="1575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slide" Target="slides/slide73.xml"/><Relationship Id="rId8" Type="http://schemas.openxmlformats.org/officeDocument/2006/relationships/slide" Target="slides/slide2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7" Type="http://schemas.openxmlformats.org/officeDocument/2006/relationships/slide" Target="slides/slide1.xml"/><Relationship Id="rId69" Type="http://schemas.openxmlformats.org/officeDocument/2006/relationships/slide" Target="slides/slide62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0" Type="http://schemas.openxmlformats.org/officeDocument/2006/relationships/slide" Target="slides/slide5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E86A9-D20F-4240-B242-04CAA4BB9B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1D346-7206-4BDF-8856-B224360306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565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165" algn="l" defTabSz="456565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1D346-7206-4BDF-8856-B224360306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E0BB658-E416-4BEA-A7BC-3A592996842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770"/>
            <a:ext cx="7772400" cy="110248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561"/>
            <a:ext cx="6400800" cy="131441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49"/>
            <a:ext cx="2057400" cy="44361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8349"/>
            <a:ext cx="6019800" cy="44361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773"/>
            <a:ext cx="7772400" cy="110248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561"/>
            <a:ext cx="6400800" cy="131441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4197E-3999-4278-8D03-0296ECCED53A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1D1E-322F-42D7-9409-FDFDB2F7E371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B987B-9C11-49C8-8947-62A2FD6FCA02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6927-2DA0-4DAB-A5B9-F0462467046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077"/>
            <a:ext cx="7772400" cy="102152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968"/>
            <a:ext cx="7772400" cy="112510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16552-6976-43DA-895D-3AA50CACBAE0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693DC-2E34-432B-B37A-0D5589DDA5A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16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16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510D-615B-4B6A-AD72-48D9DAC6C50D}" type="datetimeFigureOut">
              <a:rPr 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C600F-18EE-44E5-876E-B621CD81808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2"/>
            <a:ext cx="8229600" cy="85722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00"/>
            <a:ext cx="4040188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05"/>
            <a:ext cx="4040188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00"/>
            <a:ext cx="4041775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05"/>
            <a:ext cx="4041775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5E18F-9956-414A-BDDE-48FE8C938486}" type="datetimeFigureOut">
              <a:rPr lang="en-US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6DF0-5CD7-417F-96B1-35B38A51F2D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C3207-076C-4609-9D57-AFDD1D1FDDD7}" type="datetimeFigureOut">
              <a:rPr lang="en-US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540F-779F-4B20-ACAF-D0E9E061696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B3503-A630-419A-9ABE-0968489E3BF6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FE1C7-0A1B-4C26-BA68-A749777A3F4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2"/>
            <a:ext cx="3008313" cy="8715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4"/>
            <a:ext cx="5111751" cy="43896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294"/>
            <a:ext cx="3008313" cy="35181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3827C-FC55-45C7-AAA8-B317318B218D}" type="datetimeFigureOut">
              <a:rPr 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B229E-F06E-42E7-8302-5B7264E10071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339"/>
            <a:ext cx="5486400" cy="4250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67"/>
            <a:ext cx="5486400" cy="30860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379"/>
            <a:ext cx="5486400" cy="60362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B6FBD-E148-4CBF-AE62-CD2AA7C47BA9}" type="datetimeFigureOut">
              <a:rPr 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0E432-A488-4A4A-A99D-1E605A50CC6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F107-DA27-435D-88F8-5F7D97AC2D92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AE58-8C47-43C9-80BA-B5E19175D06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49"/>
            <a:ext cx="2057400" cy="44361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8349"/>
            <a:ext cx="6019800" cy="44361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F890D-20A0-44B4-8FDF-86BBEA71175D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562C-3C89-4A23-94E7-31DF4C5F865D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0" y="3563985"/>
            <a:ext cx="9144000" cy="15846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8568" tIns="34284" rIns="68568" bIns="34284" anchor="t" compatLnSpc="1"/>
          <a:lstStyle/>
          <a:p>
            <a:endParaRPr kumimoji="0" lang="en-US" sz="2025"/>
          </a:p>
        </p:txBody>
      </p:sp>
      <p:sp>
        <p:nvSpPr>
          <p:cNvPr id="8" name="任意多边形 7"/>
          <p:cNvSpPr/>
          <p:nvPr/>
        </p:nvSpPr>
        <p:spPr bwMode="auto">
          <a:xfrm>
            <a:off x="6105526" y="0"/>
            <a:ext cx="3038475" cy="514334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8568" tIns="34284" rIns="68568" bIns="34284" anchor="t" compatLnSpc="1"/>
          <a:lstStyle/>
          <a:p>
            <a:endParaRPr kumimoji="0" lang="en-US" sz="2025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429064" y="2503092"/>
            <a:ext cx="6480048" cy="1725877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433050" y="1158573"/>
            <a:ext cx="6480048" cy="131441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3865" indent="0" algn="ctr">
              <a:buNone/>
            </a:lvl6pPr>
            <a:lvl7pPr marL="2056765" indent="0" algn="ctr">
              <a:buNone/>
            </a:lvl7pPr>
            <a:lvl8pPr marL="2399665" indent="0" algn="ctr">
              <a:buNone/>
            </a:lvl8pPr>
            <a:lvl9pPr marL="2742565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197E-3999-4278-8D03-0296ECCED53A}" type="datetimeFigureOut">
              <a:rPr lang="en-US" smtClean="0"/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61D1E-322F-42D7-9409-FDFDB2F7E371}" type="slidenum">
              <a:rPr lang="en-US" smtClean="0"/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5F-96A7-41CD-A503-DE913EF456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6927-2DA0-4DAB-A5B9-F04624670469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0" y="3563985"/>
            <a:ext cx="9144000" cy="15846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8568" tIns="34284" rIns="68568" bIns="34284" anchor="t" compatLnSpc="1"/>
          <a:lstStyle/>
          <a:p>
            <a:endParaRPr kumimoji="0" lang="en-US" sz="2025"/>
          </a:p>
        </p:txBody>
      </p:sp>
      <p:sp>
        <p:nvSpPr>
          <p:cNvPr id="9" name="任意多边形 8"/>
          <p:cNvSpPr/>
          <p:nvPr/>
        </p:nvSpPr>
        <p:spPr bwMode="auto">
          <a:xfrm>
            <a:off x="6105526" y="0"/>
            <a:ext cx="3038475" cy="514334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8568" tIns="34284" rIns="68568" bIns="34284" anchor="t" compatLnSpc="1"/>
          <a:lstStyle/>
          <a:p>
            <a:endParaRPr kumimoji="0" lang="en-US" sz="2025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687796"/>
            <a:ext cx="6629400" cy="1369730"/>
          </a:xfrm>
        </p:spPr>
        <p:txBody>
          <a:bodyPr tIns="0" bIns="0" anchor="t"/>
          <a:lstStyle>
            <a:lvl1pPr algn="l">
              <a:buNone/>
              <a:defRPr sz="315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864292"/>
            <a:ext cx="6629400" cy="799992"/>
          </a:xfrm>
        </p:spPr>
        <p:txBody>
          <a:bodyPr lIns="45720" tIns="0" rIns="45720" bIns="0" anchor="b"/>
          <a:lstStyle>
            <a:lvl1pPr marL="0" indent="0" algn="l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5F-96A7-41CD-A503-DE913EF456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93DC-2E34-432B-B37A-0D5589DDA5A5}" type="slidenum">
              <a:rPr lang="en-US" smtClean="0"/>
            </a:fld>
            <a:endParaRPr lang="en-US"/>
          </a:p>
        </p:txBody>
      </p:sp>
      <p:sp>
        <p:nvSpPr>
          <p:cNvPr id="8" name="标题 1"/>
          <p:cNvSpPr txBox="1"/>
          <p:nvPr/>
        </p:nvSpPr>
        <p:spPr bwMode="auto">
          <a:xfrm>
            <a:off x="628650" y="25272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ctr" anchorCtr="0" compatLnSpc="1"/>
          <a:lstStyle>
            <a:lvl1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 Black" panose="020B0A04020102020204" pitchFamily="34" charset="0"/>
              </a:defRPr>
            </a:lvl1pPr>
            <a:lvl2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2pPr>
            <a:lvl3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3pPr>
            <a:lvl4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4pPr>
            <a:lvl5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5pPr>
            <a:lvl6pPr marL="20574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6pPr>
            <a:lvl7pPr marL="27432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7pPr>
            <a:lvl8pPr marL="34283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8pPr>
            <a:lvl9pPr marL="41141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9pPr>
          </a:lstStyle>
          <a:p>
            <a:pPr defTabSz="456565"/>
            <a:r>
              <a:rPr lang="zh-CN" altLang="en-US" sz="2400" kern="0" smtClean="0"/>
              <a:t>单击此处编辑母版标题样式</a:t>
            </a:r>
            <a:endParaRPr lang="zh-CN" altLang="en-US" sz="2400" kern="0"/>
          </a:p>
        </p:txBody>
      </p:sp>
      <p:grpSp>
        <p:nvGrpSpPr>
          <p:cNvPr id="10" name="组合 9"/>
          <p:cNvGrpSpPr/>
          <p:nvPr/>
        </p:nvGrpSpPr>
        <p:grpSpPr>
          <a:xfrm>
            <a:off x="1" y="506402"/>
            <a:ext cx="490451" cy="459881"/>
            <a:chOff x="1" y="737975"/>
            <a:chExt cx="682509" cy="579863"/>
          </a:xfrm>
        </p:grpSpPr>
        <p:sp>
          <p:nvSpPr>
            <p:cNvPr id="11" name="矩形 10"/>
            <p:cNvSpPr/>
            <p:nvPr/>
          </p:nvSpPr>
          <p:spPr bwMode="auto">
            <a:xfrm>
              <a:off x="1" y="737975"/>
              <a:ext cx="468351" cy="579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五边形 11"/>
            <p:cNvSpPr/>
            <p:nvPr/>
          </p:nvSpPr>
          <p:spPr bwMode="auto">
            <a:xfrm>
              <a:off x="535259" y="737975"/>
              <a:ext cx="147251" cy="579863"/>
            </a:xfrm>
            <a:prstGeom prst="homePlat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" name="标题 1"/>
          <p:cNvSpPr txBox="1"/>
          <p:nvPr/>
        </p:nvSpPr>
        <p:spPr bwMode="auto">
          <a:xfrm>
            <a:off x="628650" y="25272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ctr" anchorCtr="0" compatLnSpc="1"/>
          <a:lstStyle>
            <a:lvl1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 Black" panose="020B0A04020102020204" pitchFamily="34" charset="0"/>
              </a:defRPr>
            </a:lvl1pPr>
            <a:lvl2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2pPr>
            <a:lvl3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3pPr>
            <a:lvl4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4pPr>
            <a:lvl5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5pPr>
            <a:lvl6pPr marL="20574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6pPr>
            <a:lvl7pPr marL="27432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7pPr>
            <a:lvl8pPr marL="34283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8pPr>
            <a:lvl9pPr marL="41141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9pPr>
          </a:lstStyle>
          <a:p>
            <a:pPr defTabSz="456565"/>
            <a:r>
              <a:rPr lang="zh-CN" altLang="en-US" sz="2400" kern="0" smtClean="0"/>
              <a:t>单击此处编辑母版标题样式</a:t>
            </a:r>
            <a:endParaRPr lang="zh-CN" altLang="en-US" sz="2400" kern="0"/>
          </a:p>
        </p:txBody>
      </p:sp>
      <p:grpSp>
        <p:nvGrpSpPr>
          <p:cNvPr id="14" name="组合 13"/>
          <p:cNvGrpSpPr/>
          <p:nvPr/>
        </p:nvGrpSpPr>
        <p:grpSpPr>
          <a:xfrm>
            <a:off x="1" y="506402"/>
            <a:ext cx="490451" cy="459881"/>
            <a:chOff x="1" y="737975"/>
            <a:chExt cx="682509" cy="579863"/>
          </a:xfrm>
        </p:grpSpPr>
        <p:sp>
          <p:nvSpPr>
            <p:cNvPr id="15" name="矩形 14"/>
            <p:cNvSpPr/>
            <p:nvPr/>
          </p:nvSpPr>
          <p:spPr bwMode="auto">
            <a:xfrm>
              <a:off x="1" y="737975"/>
              <a:ext cx="468351" cy="579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五边形 15"/>
            <p:cNvSpPr/>
            <p:nvPr/>
          </p:nvSpPr>
          <p:spPr bwMode="auto">
            <a:xfrm>
              <a:off x="535259" y="737975"/>
              <a:ext cx="147251" cy="579863"/>
            </a:xfrm>
            <a:prstGeom prst="homePlat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标题 1"/>
          <p:cNvSpPr txBox="1"/>
          <p:nvPr userDrawn="1"/>
        </p:nvSpPr>
        <p:spPr bwMode="auto">
          <a:xfrm>
            <a:off x="628650" y="25272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ctr" anchorCtr="0" compatLnSpc="1"/>
          <a:lstStyle>
            <a:lvl1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 Black" panose="020B0A04020102020204" pitchFamily="34" charset="0"/>
              </a:defRPr>
            </a:lvl1pPr>
            <a:lvl2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2pPr>
            <a:lvl3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3pPr>
            <a:lvl4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4pPr>
            <a:lvl5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5pPr>
            <a:lvl6pPr marL="20574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6pPr>
            <a:lvl7pPr marL="27432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7pPr>
            <a:lvl8pPr marL="34283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8pPr>
            <a:lvl9pPr marL="41141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9pPr>
          </a:lstStyle>
          <a:p>
            <a:pPr defTabSz="456565"/>
            <a:r>
              <a:rPr lang="zh-CN" altLang="en-US" sz="2400" kern="0" smtClean="0"/>
              <a:t>单击此处编辑母版标题样式</a:t>
            </a:r>
            <a:endParaRPr lang="zh-CN" altLang="en-US" sz="2400" kern="0"/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1" y="506402"/>
            <a:ext cx="490451" cy="459881"/>
            <a:chOff x="1" y="737975"/>
            <a:chExt cx="682509" cy="579863"/>
          </a:xfrm>
        </p:grpSpPr>
        <p:sp>
          <p:nvSpPr>
            <p:cNvPr id="19" name="矩形 18"/>
            <p:cNvSpPr/>
            <p:nvPr/>
          </p:nvSpPr>
          <p:spPr bwMode="auto">
            <a:xfrm>
              <a:off x="1" y="737975"/>
              <a:ext cx="468351" cy="579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五边形 19"/>
            <p:cNvSpPr/>
            <p:nvPr/>
          </p:nvSpPr>
          <p:spPr bwMode="auto">
            <a:xfrm>
              <a:off x="535259" y="737975"/>
              <a:ext cx="147251" cy="579863"/>
            </a:xfrm>
            <a:prstGeom prst="homePlat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2"/>
          <p:cNvGrpSpPr/>
          <p:nvPr userDrawn="1"/>
        </p:nvGrpSpPr>
        <p:grpSpPr bwMode="auto">
          <a:xfrm>
            <a:off x="215900" y="231776"/>
            <a:ext cx="684213" cy="468313"/>
            <a:chOff x="432619" y="464567"/>
            <a:chExt cx="1368438" cy="936298"/>
          </a:xfrm>
        </p:grpSpPr>
        <p:pic>
          <p:nvPicPr>
            <p:cNvPr id="22" name="图片 21" descr="中税答疑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3" name="直接连接符 22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2"/>
            <a:ext cx="7467600" cy="857224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14"/>
            <a:ext cx="3657600" cy="3394368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67200" y="1200114"/>
            <a:ext cx="3657600" cy="3394368"/>
          </a:xfrm>
        </p:spPr>
        <p:txBody>
          <a:bodyPr/>
          <a:lstStyle>
            <a:lvl1pPr>
              <a:defRPr sz="195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510D-615B-4B6A-AD72-48D9DAC6C50D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C600F-18EE-44E5-876E-B621CD818089}" type="slidenum">
              <a:rPr lang="en-US" smtClean="0"/>
            </a:fld>
            <a:endParaRPr lang="en-US"/>
          </a:p>
        </p:txBody>
      </p:sp>
      <p:grpSp>
        <p:nvGrpSpPr>
          <p:cNvPr id="8" name="组合 22"/>
          <p:cNvGrpSpPr/>
          <p:nvPr userDrawn="1"/>
        </p:nvGrpSpPr>
        <p:grpSpPr bwMode="auto">
          <a:xfrm>
            <a:off x="215900" y="231776"/>
            <a:ext cx="684213" cy="468313"/>
            <a:chOff x="432619" y="464567"/>
            <a:chExt cx="1368438" cy="936298"/>
          </a:xfrm>
        </p:grpSpPr>
        <p:pic>
          <p:nvPicPr>
            <p:cNvPr id="9" name="图片 8" descr="中税答疑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1"/>
            <a:ext cx="8229600" cy="857224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4114674"/>
            <a:ext cx="4040188" cy="62863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4114674"/>
            <a:ext cx="4041775" cy="62863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137649"/>
            <a:ext cx="4040188" cy="295623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137649"/>
            <a:ext cx="4041775" cy="295623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5E18F-9956-414A-BDDE-48FE8C938486}" type="datetimeFigureOut">
              <a:rPr lang="en-US" smtClean="0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6DF0-5CD7-417F-96B1-35B38A51F2D7}" type="slidenum">
              <a:rPr lang="en-US" smtClean="0"/>
            </a:fld>
            <a:endParaRPr lang="en-US"/>
          </a:p>
        </p:txBody>
      </p:sp>
      <p:grpSp>
        <p:nvGrpSpPr>
          <p:cNvPr id="10" name="组合 22"/>
          <p:cNvGrpSpPr/>
          <p:nvPr userDrawn="1"/>
        </p:nvGrpSpPr>
        <p:grpSpPr bwMode="auto">
          <a:xfrm>
            <a:off x="215900" y="231776"/>
            <a:ext cx="684213" cy="468313"/>
            <a:chOff x="432619" y="464567"/>
            <a:chExt cx="1368438" cy="936298"/>
          </a:xfrm>
        </p:grpSpPr>
        <p:pic>
          <p:nvPicPr>
            <p:cNvPr id="11" name="图片 10" descr="中税答疑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直接连接符 11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9380"/>
            <a:ext cx="7470648" cy="857224"/>
          </a:xfrm>
        </p:spPr>
        <p:txBody>
          <a:bodyPr anchor="ctr"/>
          <a:lstStyle>
            <a:lvl1pPr algn="l">
              <a:defRPr sz="345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3207-076C-4609-9D57-AFDD1D1FDDD7}" type="datetimeFigureOut">
              <a:rPr lang="en-US" smtClean="0"/>
            </a:fld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7540F-779F-4B20-ACAF-D0E9E061696C}" type="slidenum">
              <a:rPr lang="en-US" smtClean="0"/>
            </a:fld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3503-A630-419A-9ABE-0968489E3BF6}" type="datetimeFigureOut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0FC4F-9D21-46D6-ACE7-0709E448B4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074"/>
            <a:ext cx="7772400" cy="102152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968"/>
            <a:ext cx="7772400" cy="112510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89119"/>
            <a:ext cx="3200400" cy="547670"/>
          </a:xfrm>
        </p:spPr>
        <p:txBody>
          <a:bodyPr tIns="0" bIns="0" anchor="t"/>
          <a:lstStyle>
            <a:lvl1pPr algn="l">
              <a:buNone/>
              <a:defRPr sz="135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60814"/>
            <a:ext cx="2743200" cy="685779"/>
          </a:xfrm>
        </p:spPr>
        <p:txBody>
          <a:bodyPr lIns="45720" tIns="0" rIns="45720" bIns="0" anchor="b"/>
          <a:lstStyle>
            <a:lvl1pPr marL="0" indent="0" algn="l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1485854"/>
            <a:ext cx="7086600" cy="28574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3827C-FC55-45C7-AAA8-B317318B218D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156448" y="4816401"/>
            <a:ext cx="762000" cy="273835"/>
          </a:xfrm>
        </p:spPr>
        <p:txBody>
          <a:bodyPr/>
          <a:lstStyle/>
          <a:p>
            <a:fld id="{92FB229E-F06E-42E7-8302-5B7264E1007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56732" y="1279242"/>
            <a:ext cx="3053868" cy="940327"/>
          </a:xfrm>
        </p:spPr>
        <p:txBody>
          <a:bodyPr anchor="b"/>
          <a:lstStyle>
            <a:lvl1pPr algn="l">
              <a:buNone/>
              <a:defRPr sz="165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65628" y="764906"/>
            <a:ext cx="4114800" cy="3086005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56735" y="2249004"/>
            <a:ext cx="3053866" cy="1997550"/>
          </a:xfrm>
        </p:spPr>
        <p:txBody>
          <a:bodyPr lIns="45720" rIns="45720"/>
          <a:lstStyle>
            <a:lvl1pPr marL="0" indent="0">
              <a:buFontTx/>
              <a:buNone/>
              <a:defRPr sz="90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816401"/>
            <a:ext cx="2133600" cy="273835"/>
          </a:xfrm>
        </p:spPr>
        <p:txBody>
          <a:bodyPr/>
          <a:lstStyle/>
          <a:p>
            <a:fld id="{3FFB6FBD-E148-4CBF-AE62-CD2AA7C47BA9}" type="datetimeFigureOut">
              <a:rPr 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E432-A488-4A4A-A99D-1E605A50CC6F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5F-96A7-41CD-A503-DE913EF456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E58-8C47-43C9-80BA-B5E19175D06C}" type="slidenum">
              <a:rPr lang="en-US" smtClean="0"/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" y="506402"/>
            <a:ext cx="490451" cy="459881"/>
            <a:chOff x="1" y="737975"/>
            <a:chExt cx="682509" cy="579863"/>
          </a:xfrm>
        </p:grpSpPr>
        <p:sp>
          <p:nvSpPr>
            <p:cNvPr id="8" name="矩形 7"/>
            <p:cNvSpPr/>
            <p:nvPr/>
          </p:nvSpPr>
          <p:spPr bwMode="auto">
            <a:xfrm>
              <a:off x="1" y="737975"/>
              <a:ext cx="468351" cy="579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五边形 8"/>
            <p:cNvSpPr/>
            <p:nvPr/>
          </p:nvSpPr>
          <p:spPr bwMode="auto">
            <a:xfrm>
              <a:off x="535259" y="737975"/>
              <a:ext cx="147251" cy="579863"/>
            </a:xfrm>
            <a:prstGeom prst="homePlat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1"/>
          <p:cNvGrpSpPr/>
          <p:nvPr/>
        </p:nvGrpSpPr>
        <p:grpSpPr bwMode="auto">
          <a:xfrm>
            <a:off x="8363443" y="4460664"/>
            <a:ext cx="696912" cy="620872"/>
            <a:chOff x="8100392" y="4212576"/>
            <a:chExt cx="697627" cy="621200"/>
          </a:xfrm>
        </p:grpSpPr>
        <p:pic>
          <p:nvPicPr>
            <p:cNvPr id="17" name="图片 3" descr="LOGO.png"/>
            <p:cNvPicPr>
              <a:picLocks noChangeAspect="1"/>
            </p:cNvPicPr>
            <p:nvPr/>
          </p:nvPicPr>
          <p:blipFill>
            <a:blip r:embed="rId2" cstate="print"/>
            <a:srcRect r="55103"/>
            <a:stretch>
              <a:fillRect/>
            </a:stretch>
          </p:blipFill>
          <p:spPr bwMode="auto">
            <a:xfrm>
              <a:off x="8148066" y="4212576"/>
              <a:ext cx="614992" cy="447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100392" y="4587425"/>
              <a:ext cx="697627" cy="246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1000" b="1" dirty="0">
                  <a:solidFill>
                    <a:srgbClr val="0070C0"/>
                  </a:solidFill>
                  <a:latin typeface="+mj-ea"/>
                  <a:ea typeface="+mj-ea"/>
                </a:rPr>
                <a:t>昌尧讲税</a:t>
              </a:r>
              <a:endParaRPr lang="zh-CN" altLang="en-US" sz="1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" y="506402"/>
            <a:ext cx="490451" cy="459881"/>
            <a:chOff x="1" y="737975"/>
            <a:chExt cx="682509" cy="579863"/>
          </a:xfrm>
        </p:grpSpPr>
        <p:sp>
          <p:nvSpPr>
            <p:cNvPr id="14" name="矩形 13"/>
            <p:cNvSpPr/>
            <p:nvPr/>
          </p:nvSpPr>
          <p:spPr bwMode="auto">
            <a:xfrm>
              <a:off x="1" y="737975"/>
              <a:ext cx="468351" cy="579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五边形 14"/>
            <p:cNvSpPr/>
            <p:nvPr/>
          </p:nvSpPr>
          <p:spPr bwMode="auto">
            <a:xfrm>
              <a:off x="535259" y="737975"/>
              <a:ext cx="147251" cy="579863"/>
            </a:xfrm>
            <a:prstGeom prst="homePlat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1"/>
          <p:cNvGrpSpPr/>
          <p:nvPr/>
        </p:nvGrpSpPr>
        <p:grpSpPr bwMode="auto">
          <a:xfrm>
            <a:off x="8363443" y="4460664"/>
            <a:ext cx="696912" cy="620872"/>
            <a:chOff x="8100392" y="4212576"/>
            <a:chExt cx="697627" cy="621200"/>
          </a:xfrm>
        </p:grpSpPr>
        <p:pic>
          <p:nvPicPr>
            <p:cNvPr id="20" name="图片 3" descr="LOGO.png"/>
            <p:cNvPicPr>
              <a:picLocks noChangeAspect="1"/>
            </p:cNvPicPr>
            <p:nvPr/>
          </p:nvPicPr>
          <p:blipFill>
            <a:blip r:embed="rId2" cstate="print"/>
            <a:srcRect r="55103"/>
            <a:stretch>
              <a:fillRect/>
            </a:stretch>
          </p:blipFill>
          <p:spPr bwMode="auto">
            <a:xfrm>
              <a:off x="8148066" y="4212576"/>
              <a:ext cx="614992" cy="447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TextBox 17"/>
            <p:cNvSpPr txBox="1"/>
            <p:nvPr/>
          </p:nvSpPr>
          <p:spPr>
            <a:xfrm>
              <a:off x="8100392" y="4587425"/>
              <a:ext cx="697627" cy="246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1000" b="1" dirty="0">
                  <a:solidFill>
                    <a:srgbClr val="0070C0"/>
                  </a:solidFill>
                  <a:latin typeface="+mj-ea"/>
                  <a:ea typeface="+mj-ea"/>
                </a:rPr>
                <a:t>昌尧讲税</a:t>
              </a:r>
              <a:endParaRPr lang="zh-CN" altLang="en-US" sz="1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11"/>
          <p:cNvGrpSpPr/>
          <p:nvPr userDrawn="1"/>
        </p:nvGrpSpPr>
        <p:grpSpPr bwMode="auto">
          <a:xfrm>
            <a:off x="4049494" y="2293359"/>
            <a:ext cx="4975936" cy="2614980"/>
            <a:chOff x="3782017" y="2044124"/>
            <a:chExt cx="4981041" cy="2616364"/>
          </a:xfrm>
        </p:grpSpPr>
        <p:pic>
          <p:nvPicPr>
            <p:cNvPr id="26" name="图片 3" descr="LOGO.png"/>
            <p:cNvPicPr>
              <a:picLocks noChangeAspect="1"/>
            </p:cNvPicPr>
            <p:nvPr/>
          </p:nvPicPr>
          <p:blipFill>
            <a:blip r:embed="rId2" cstate="print"/>
            <a:srcRect r="55103"/>
            <a:stretch>
              <a:fillRect/>
            </a:stretch>
          </p:blipFill>
          <p:spPr bwMode="auto">
            <a:xfrm>
              <a:off x="8148066" y="4212576"/>
              <a:ext cx="614992" cy="447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TextBox 17"/>
            <p:cNvSpPr txBox="1"/>
            <p:nvPr/>
          </p:nvSpPr>
          <p:spPr>
            <a:xfrm>
              <a:off x="3782017" y="2044124"/>
              <a:ext cx="349111" cy="7082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1000" b="1" dirty="0">
                  <a:solidFill>
                    <a:srgbClr val="0070C0"/>
                  </a:solidFill>
                  <a:latin typeface="+mj-ea"/>
                  <a:ea typeface="+mj-ea"/>
                </a:rPr>
                <a:t>昌尧讲税</a:t>
              </a:r>
              <a:endParaRPr lang="zh-CN" altLang="en-US" sz="1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3"/>
            <a:ext cx="2057400" cy="4388508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3"/>
            <a:ext cx="6019800" cy="4388508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285F-96A7-41CD-A503-DE913EF456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1"/>
          <p:cNvSpPr txBox="1"/>
          <p:nvPr/>
        </p:nvSpPr>
        <p:spPr bwMode="auto">
          <a:xfrm>
            <a:off x="628650" y="252725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ctr" anchorCtr="0" compatLnSpc="1"/>
          <a:lstStyle>
            <a:lvl1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 Black" panose="020B0A04020102020204" pitchFamily="34" charset="0"/>
              </a:defRPr>
            </a:lvl1pPr>
            <a:lvl2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2pPr>
            <a:lvl3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3pPr>
            <a:lvl4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4pPr>
            <a:lvl5pPr marL="13716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5pPr>
            <a:lvl6pPr marL="20574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6pPr>
            <a:lvl7pPr marL="2743200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7pPr>
            <a:lvl8pPr marL="34283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8pPr>
            <a:lvl9pPr marL="4114165" indent="-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 Black" panose="020B0A04020102020204" pitchFamily="34" charset="0"/>
                <a:ea typeface="微软雅黑" panose="020B0503020204020204" pitchFamily="34" charset="-122"/>
                <a:sym typeface="Arial Black" panose="020B0A04020102020204" pitchFamily="34" charset="0"/>
              </a:defRPr>
            </a:lvl9pPr>
          </a:lstStyle>
          <a:p>
            <a:pPr defTabSz="456565"/>
            <a:r>
              <a:rPr lang="zh-CN" altLang="en-US" sz="2400" kern="0" smtClean="0"/>
              <a:t>单击此处编辑母版标题样式</a:t>
            </a:r>
            <a:endParaRPr lang="zh-CN" altLang="en-US" sz="2400" kern="0"/>
          </a:p>
        </p:txBody>
      </p:sp>
      <p:grpSp>
        <p:nvGrpSpPr>
          <p:cNvPr id="8" name="组合 7"/>
          <p:cNvGrpSpPr/>
          <p:nvPr/>
        </p:nvGrpSpPr>
        <p:grpSpPr>
          <a:xfrm>
            <a:off x="1" y="506402"/>
            <a:ext cx="490451" cy="459881"/>
            <a:chOff x="1" y="737975"/>
            <a:chExt cx="682509" cy="579863"/>
          </a:xfrm>
        </p:grpSpPr>
        <p:sp>
          <p:nvSpPr>
            <p:cNvPr id="9" name="矩形 8"/>
            <p:cNvSpPr/>
            <p:nvPr/>
          </p:nvSpPr>
          <p:spPr bwMode="auto">
            <a:xfrm>
              <a:off x="1" y="737975"/>
              <a:ext cx="468351" cy="57986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五边形 9"/>
            <p:cNvSpPr/>
            <p:nvPr/>
          </p:nvSpPr>
          <p:spPr bwMode="auto">
            <a:xfrm>
              <a:off x="535259" y="737975"/>
              <a:ext cx="147251" cy="579863"/>
            </a:xfrm>
            <a:prstGeom prst="homePlate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l" defTabSz="456565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" name="组合 11"/>
          <p:cNvGrpSpPr/>
          <p:nvPr/>
        </p:nvGrpSpPr>
        <p:grpSpPr bwMode="auto">
          <a:xfrm>
            <a:off x="8363443" y="4460664"/>
            <a:ext cx="696912" cy="620872"/>
            <a:chOff x="8100392" y="4212576"/>
            <a:chExt cx="697627" cy="621200"/>
          </a:xfrm>
        </p:grpSpPr>
        <p:pic>
          <p:nvPicPr>
            <p:cNvPr id="17" name="图片 3" descr="LOGO.png"/>
            <p:cNvPicPr>
              <a:picLocks noChangeAspect="1"/>
            </p:cNvPicPr>
            <p:nvPr/>
          </p:nvPicPr>
          <p:blipFill>
            <a:blip r:embed="rId2" cstate="print"/>
            <a:srcRect r="55103"/>
            <a:stretch>
              <a:fillRect/>
            </a:stretch>
          </p:blipFill>
          <p:spPr bwMode="auto">
            <a:xfrm>
              <a:off x="8148066" y="4212576"/>
              <a:ext cx="614992" cy="4479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8100392" y="4587425"/>
              <a:ext cx="697627" cy="2463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1000" b="1" dirty="0">
                  <a:solidFill>
                    <a:srgbClr val="0070C0"/>
                  </a:solidFill>
                  <a:latin typeface="+mj-ea"/>
                  <a:ea typeface="+mj-ea"/>
                </a:rPr>
                <a:t>昌尧讲税</a:t>
              </a:r>
              <a:endParaRPr lang="zh-CN" altLang="en-US" sz="10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22"/>
          <p:cNvGrpSpPr/>
          <p:nvPr userDrawn="1"/>
        </p:nvGrpSpPr>
        <p:grpSpPr bwMode="auto">
          <a:xfrm>
            <a:off x="215900" y="231776"/>
            <a:ext cx="684213" cy="468313"/>
            <a:chOff x="432619" y="464567"/>
            <a:chExt cx="1368438" cy="936298"/>
          </a:xfrm>
        </p:grpSpPr>
        <p:pic>
          <p:nvPicPr>
            <p:cNvPr id="15" name="图片 14" descr="中税答疑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456" y="2645504"/>
            <a:ext cx="4527794" cy="404338"/>
          </a:xfrm>
        </p:spPr>
        <p:txBody>
          <a:bodyPr/>
          <a:lstStyle>
            <a:lvl1pPr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770"/>
            <a:ext cx="7772400" cy="110248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561"/>
            <a:ext cx="6400800" cy="131441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074"/>
            <a:ext cx="7772400" cy="102152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968"/>
            <a:ext cx="7772400" cy="112510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14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14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14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14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2"/>
            <a:ext cx="8229600" cy="85722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00"/>
            <a:ext cx="4040188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05"/>
            <a:ext cx="4040188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00"/>
            <a:ext cx="4041775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05"/>
            <a:ext cx="4041775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2"/>
            <a:ext cx="3008313" cy="8715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3"/>
            <a:ext cx="5111751" cy="43896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293"/>
            <a:ext cx="3008313" cy="35181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339"/>
            <a:ext cx="5486400" cy="4250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67"/>
            <a:ext cx="5486400" cy="30860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379"/>
            <a:ext cx="5486400" cy="60362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49"/>
            <a:ext cx="2057400" cy="44361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8349"/>
            <a:ext cx="6019800" cy="44361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773"/>
            <a:ext cx="7772400" cy="110248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561"/>
            <a:ext cx="6400800" cy="131441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3865" indent="0" algn="ctr">
              <a:buNone/>
              <a:defRPr/>
            </a:lvl6pPr>
            <a:lvl7pPr marL="2056765" indent="0" algn="ctr">
              <a:buNone/>
              <a:defRPr/>
            </a:lvl7pPr>
            <a:lvl8pPr marL="2399665" indent="0" algn="ctr">
              <a:buNone/>
              <a:defRPr/>
            </a:lvl8pPr>
            <a:lvl9pPr marL="274256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4197E-3999-4278-8D03-0296ECCED53A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61D1E-322F-42D7-9409-FDFDB2F7E371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8B987B-9C11-49C8-8947-62A2FD6FCA02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B6927-2DA0-4DAB-A5B9-F0462467046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077"/>
            <a:ext cx="7772400" cy="102152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968"/>
            <a:ext cx="7772400" cy="112510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3865" indent="0">
              <a:buNone/>
              <a:defRPr sz="1050"/>
            </a:lvl6pPr>
            <a:lvl7pPr marL="2056765" indent="0">
              <a:buNone/>
              <a:defRPr sz="1050"/>
            </a:lvl7pPr>
            <a:lvl8pPr marL="2399665" indent="0">
              <a:buNone/>
              <a:defRPr sz="1050"/>
            </a:lvl8pPr>
            <a:lvl9pPr marL="274256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E16552-6976-43DA-895D-3AA50CACBAE0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693DC-2E34-432B-B37A-0D5589DDA5A5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2"/>
            <a:ext cx="8229600" cy="85722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00"/>
            <a:ext cx="4040188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05"/>
            <a:ext cx="4040188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00"/>
            <a:ext cx="4041775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05"/>
            <a:ext cx="4041775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16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16"/>
            <a:ext cx="4038600" cy="339436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510D-615B-4B6A-AD72-48D9DAC6C50D}" type="datetimeFigureOut">
              <a:rPr 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C600F-18EE-44E5-876E-B621CD818089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2"/>
            <a:ext cx="8229600" cy="85722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00"/>
            <a:ext cx="4040188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05"/>
            <a:ext cx="4040188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00"/>
            <a:ext cx="4041775" cy="47980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256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05"/>
            <a:ext cx="4041775" cy="29633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B5E18F-9956-414A-BDDE-48FE8C938486}" type="datetimeFigureOut">
              <a:rPr lang="en-US"/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A6DF0-5CD7-417F-96B1-35B38A51F2D7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7C3207-076C-4609-9D57-AFDD1D1FDDD7}" type="datetimeFigureOut">
              <a:rPr lang="en-US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7540F-779F-4B20-ACAF-D0E9E061696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B3503-A630-419A-9ABE-0968489E3BF6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FE1C7-0A1B-4C26-BA68-A749777A3F44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2"/>
            <a:ext cx="3008313" cy="8715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4"/>
            <a:ext cx="5111751" cy="43896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294"/>
            <a:ext cx="3008313" cy="35181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3827C-FC55-45C7-AAA8-B317318B218D}" type="datetimeFigureOut">
              <a:rPr 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B229E-F06E-42E7-8302-5B7264E10071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339"/>
            <a:ext cx="5486400" cy="4250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67"/>
            <a:ext cx="5486400" cy="30860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379"/>
            <a:ext cx="5486400" cy="60362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B6FBD-E148-4CBF-AE62-CD2AA7C47BA9}" type="datetimeFigureOut">
              <a:rPr 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0E432-A488-4A4A-A99D-1E605A50CC6F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9DF107-DA27-435D-88F8-5F7D97AC2D92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AE58-8C47-43C9-80BA-B5E19175D06C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8349"/>
            <a:ext cx="2057400" cy="443613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8349"/>
            <a:ext cx="6019800" cy="443613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F890D-20A0-44B4-8FDF-86BBEA71175D}" type="datetimeFigureOut">
              <a:rPr lang="en-US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1562C-3C89-4A23-94E7-31DF4C5F865D}" type="slidenum">
              <a:rPr lang="en-US"/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2"/>
            <a:ext cx="3008313" cy="8715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3"/>
            <a:ext cx="5111751" cy="438969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293"/>
            <a:ext cx="3008313" cy="351818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339"/>
            <a:ext cx="5486400" cy="42504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67"/>
            <a:ext cx="5486400" cy="308600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2565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379"/>
            <a:ext cx="5486400" cy="60362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3865" indent="0">
              <a:buNone/>
              <a:defRPr sz="675"/>
            </a:lvl6pPr>
            <a:lvl7pPr marL="2056765" indent="0">
              <a:buNone/>
              <a:defRPr sz="675"/>
            </a:lvl7pPr>
            <a:lvl8pPr marL="2399665" indent="0">
              <a:buNone/>
              <a:defRPr sz="675"/>
            </a:lvl8pPr>
            <a:lvl9pPr marL="274256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5" Type="http://schemas.openxmlformats.org/officeDocument/2006/relationships/theme" Target="../theme/theme4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5478"/>
            <a:ext cx="9144000" cy="1078673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25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6" y="5056429"/>
            <a:ext cx="9128125" cy="86913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26995" tIns="5399" rIns="26995" bIns="13498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6" y="-7143"/>
            <a:ext cx="9144000" cy="82151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26995" tIns="5399" rIns="26995" bIns="13498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348"/>
            <a:ext cx="8229600" cy="857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14"/>
            <a:ext cx="8229600" cy="3394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05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775"/>
            <a:ext cx="2895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05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05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3632835" y="4662805"/>
            <a:ext cx="2089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63B7FB"/>
                </a:solidFill>
                <a:latin typeface="华文中宋" panose="02010600040101010101" charset="-122"/>
                <a:ea typeface="华文中宋" panose="02010600040101010101" charset="-122"/>
              </a:rPr>
              <a:t>制作：财税攻略</a:t>
            </a:r>
            <a:endParaRPr lang="zh-CN" altLang="en-US" sz="2000">
              <a:solidFill>
                <a:srgbClr val="63B7FB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228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685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257175" indent="-257175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348"/>
            <a:ext cx="8229600" cy="857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15"/>
            <a:ext cx="8229600" cy="3394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050"/>
            </a:lvl1pPr>
          </a:lstStyle>
          <a:p>
            <a:fld id="{2DBB30C8-9A36-4B5B-9CF6-6C23DFC7ED1E}" type="datetimeFigureOut">
              <a:rPr lang="en-US"/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775"/>
            <a:ext cx="2895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05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050"/>
            </a:lvl1pPr>
          </a:lstStyle>
          <a:p>
            <a:fld id="{933A9852-B68B-4451-96C1-0DE0B3A7B48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228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685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257175" indent="-257175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 bwMode="auto">
          <a:xfrm>
            <a:off x="0" y="3563985"/>
            <a:ext cx="9144000" cy="15846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68568" tIns="34284" rIns="68568" bIns="34284" anchor="t" compatLnSpc="1"/>
          <a:lstStyle/>
          <a:p>
            <a:endParaRPr kumimoji="0" lang="en-US" sz="2025"/>
          </a:p>
        </p:txBody>
      </p:sp>
      <p:sp>
        <p:nvSpPr>
          <p:cNvPr id="16" name="任意多边形 15"/>
          <p:cNvSpPr/>
          <p:nvPr/>
        </p:nvSpPr>
        <p:spPr bwMode="auto">
          <a:xfrm>
            <a:off x="7315200" y="0"/>
            <a:ext cx="1828800" cy="5143341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68568" tIns="34284" rIns="68568" bIns="34284" anchor="t" compatLnSpc="1"/>
          <a:lstStyle/>
          <a:p>
            <a:endParaRPr kumimoji="0" lang="en-US" sz="2025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05972"/>
            <a:ext cx="7467600" cy="85722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200114"/>
            <a:ext cx="7467600" cy="33943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4816401"/>
            <a:ext cx="2133600" cy="27383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7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124200" y="4816401"/>
            <a:ext cx="2895600" cy="27383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7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53400" y="4816401"/>
            <a:ext cx="762000" cy="27383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7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960" indent="-287655" algn="l" rtl="0" eaLnBrk="1" latinLnBrk="0" hangingPunct="1">
        <a:spcBef>
          <a:spcPct val="30000"/>
        </a:spcBef>
        <a:buClr>
          <a:schemeClr val="accent1"/>
        </a:buClr>
        <a:buSzPct val="80000"/>
        <a:buFont typeface="Wingdings 2" panose="05020102010507070707"/>
        <a:buChar char=""/>
        <a:defRPr kumimoji="0"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41655" indent="-205740" algn="l" rtl="0" eaLnBrk="1" latinLnBrk="0" hangingPunct="1">
        <a:spcBef>
          <a:spcPct val="30000"/>
        </a:spcBef>
        <a:buClr>
          <a:schemeClr val="accent1"/>
        </a:buClr>
        <a:buSzPct val="90000"/>
        <a:buFont typeface="Wingdings 2" panose="05020102010507070707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indent="-191770" algn="l" rtl="0" eaLnBrk="1" latinLnBrk="0" hangingPunct="1">
        <a:spcBef>
          <a:spcPct val="30000"/>
        </a:spcBef>
        <a:buClr>
          <a:schemeClr val="accent2"/>
        </a:buClr>
        <a:buSzPct val="85000"/>
        <a:buFont typeface="Arial" panose="020B0604020202020204"/>
        <a:buChar char="○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77800" algn="l" rtl="0" eaLnBrk="1" latinLnBrk="0" hangingPunct="1">
        <a:spcBef>
          <a:spcPct val="30000"/>
        </a:spcBef>
        <a:buClr>
          <a:schemeClr val="accent3"/>
        </a:buClr>
        <a:buSzPct val="90000"/>
        <a:buFont typeface="Wingdings 2" panose="05020102010507070707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137160" algn="l" rtl="0" eaLnBrk="1" latinLnBrk="0" hangingPunct="1">
        <a:spcBef>
          <a:spcPct val="30000"/>
        </a:spcBef>
        <a:buClr>
          <a:schemeClr val="accent4"/>
        </a:buClr>
        <a:buSzPct val="100000"/>
        <a:buFont typeface="Arial" panose="020B0604020202020204"/>
        <a:buChar char="-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75080" indent="-137160" algn="l" rtl="0" eaLnBrk="1" latinLnBrk="0" hangingPunct="1">
        <a:spcBef>
          <a:spcPct val="30000"/>
        </a:spcBef>
        <a:buClr>
          <a:schemeClr val="accent5"/>
        </a:buClr>
        <a:buFont typeface="Arial" panose="020B0604020202020204"/>
        <a:buChar char="-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30000"/>
        </a:spcBef>
        <a:buClr>
          <a:schemeClr val="accent6"/>
        </a:buClr>
        <a:buSzPct val="100000"/>
        <a:buFont typeface="Arial" panose="020B0604020202020204"/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04645" indent="-137160" algn="l" rtl="0" eaLnBrk="1" latinLnBrk="0" hangingPunct="1">
        <a:spcBef>
          <a:spcPct val="30000"/>
        </a:spcBef>
        <a:buClr>
          <a:schemeClr val="accent6"/>
        </a:buClr>
        <a:buFont typeface="Arial" panose="020B0604020202020204"/>
        <a:buChar char="▪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155" indent="-137160" algn="l" rtl="0" eaLnBrk="1" latinLnBrk="0" hangingPunct="1">
        <a:spcBef>
          <a:spcPct val="30000"/>
        </a:spcBef>
        <a:buClr>
          <a:schemeClr val="accent6"/>
        </a:buClr>
        <a:buFont typeface="Arial" panose="020B0604020202020204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15478"/>
            <a:ext cx="9144000" cy="1078673"/>
          </a:xfrm>
          <a:prstGeom prst="rect">
            <a:avLst/>
          </a:prstGeom>
          <a:solidFill>
            <a:srgbClr val="243AA8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 sz="2025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5876" y="5056429"/>
            <a:ext cx="9128125" cy="86913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26995" tIns="5399" rIns="26995" bIns="13498" anchor="ctr"/>
          <a:lstStyle/>
          <a:p>
            <a:pPr eaLnBrk="0" hangingPunct="0"/>
            <a:endParaRPr lang="en-US" sz="10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876" y="-7143"/>
            <a:ext cx="9144000" cy="82151"/>
          </a:xfrm>
          <a:prstGeom prst="rect">
            <a:avLst/>
          </a:prstGeom>
          <a:solidFill>
            <a:srgbClr val="C1C1C1"/>
          </a:solidFill>
          <a:ln w="9525">
            <a:noFill/>
            <a:miter lim="800000"/>
          </a:ln>
        </p:spPr>
        <p:txBody>
          <a:bodyPr lIns="26995" tIns="5399" rIns="26995" bIns="13498" anchor="ctr"/>
          <a:lstStyle/>
          <a:p>
            <a:pPr eaLnBrk="0" hangingPunct="0"/>
            <a:endParaRPr lang="en-US" sz="1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348"/>
            <a:ext cx="8229600" cy="857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14"/>
            <a:ext cx="8229600" cy="3394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05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775"/>
            <a:ext cx="2895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050"/>
            </a:lvl1pPr>
          </a:lstStyle>
          <a:p>
            <a:endParaRPr lang="zh-CN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05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228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685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257175" indent="-257175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348"/>
            <a:ext cx="8229600" cy="8572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15"/>
            <a:ext cx="8229600" cy="33943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050"/>
            </a:lvl1pPr>
          </a:lstStyle>
          <a:p>
            <a:fld id="{2DBB30C8-9A36-4B5B-9CF6-6C23DFC7ED1E}" type="datetimeFigureOut">
              <a:rPr lang="en-US"/>
            </a:fld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775"/>
            <a:ext cx="2895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050"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775"/>
            <a:ext cx="2133600" cy="357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050"/>
            </a:lvl1pPr>
          </a:lstStyle>
          <a:p>
            <a:fld id="{933A9852-B68B-4451-96C1-0DE0B3A7B48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5pPr>
      <a:lvl6pPr marL="228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6pPr>
      <a:lvl7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7pPr>
      <a:lvl8pPr marL="685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8pPr>
      <a:lvl9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anose="020B0604020202020204" pitchFamily="34" charset="0"/>
          <a:ea typeface="隶书" panose="02010509060101010101" pitchFamily="1" charset="-122"/>
        </a:defRPr>
      </a:lvl9pPr>
    </p:titleStyle>
    <p:bodyStyle>
      <a:lvl1pPr marL="257175" indent="-257175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30000"/>
        </a:spcBef>
        <a:spcAft>
          <a:spcPct val="0"/>
        </a:spcAft>
        <a:buBlip>
          <a:blip r:embed="rId14"/>
        </a:buBlip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5pPr>
      <a:lvl6pPr marL="18853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6pPr>
      <a:lvl7pPr marL="22282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7pPr>
      <a:lvl8pPr marL="25711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8pPr>
      <a:lvl9pPr marL="2914015" indent="-171450" algn="l" rtl="0" eaLnBrk="1" fontAlgn="base" hangingPunct="1">
        <a:spcBef>
          <a:spcPct val="30000"/>
        </a:spcBef>
        <a:spcAft>
          <a:spcPct val="0"/>
        </a:spcAft>
        <a:buBlip>
          <a:blip r:embed="rId13"/>
        </a:buBlip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5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65.xml"/><Relationship Id="rId13" Type="http://schemas.openxmlformats.org/officeDocument/2006/relationships/image" Target="../media/image4.png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76.xml"/><Relationship Id="rId5" Type="http://schemas.openxmlformats.org/officeDocument/2006/relationships/image" Target="../media/image4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2" Type="http://schemas.openxmlformats.org/officeDocument/2006/relationships/slideLayout" Target="../slideLayouts/slideLayout28.xml"/><Relationship Id="rId21" Type="http://schemas.openxmlformats.org/officeDocument/2006/relationships/tags" Target="../tags/tag96.xml"/><Relationship Id="rId20" Type="http://schemas.openxmlformats.org/officeDocument/2006/relationships/image" Target="../media/image4.png"/><Relationship Id="rId2" Type="http://schemas.openxmlformats.org/officeDocument/2006/relationships/tags" Target="../tags/tag78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ags" Target="../tags/tag101.xml"/><Relationship Id="rId5" Type="http://schemas.openxmlformats.org/officeDocument/2006/relationships/image" Target="../media/image4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7" Type="http://schemas.openxmlformats.org/officeDocument/2006/relationships/tags" Target="../tags/tag107.xml"/><Relationship Id="rId6" Type="http://schemas.openxmlformats.org/officeDocument/2006/relationships/image" Target="../media/image4.png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ags" Target="../tags/tag112.xml"/><Relationship Id="rId5" Type="http://schemas.openxmlformats.org/officeDocument/2006/relationships/image" Target="../media/image4.pn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ags" Target="../tags/tag117.xml"/><Relationship Id="rId5" Type="http://schemas.openxmlformats.org/officeDocument/2006/relationships/image" Target="../media/image4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4.png"/><Relationship Id="rId1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8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16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8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13.xml"/><Relationship Id="rId7" Type="http://schemas.openxmlformats.org/officeDocument/2006/relationships/image" Target="../media/image4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219.xml"/><Relationship Id="rId1" Type="http://schemas.openxmlformats.org/officeDocument/2006/relationships/tags" Target="../tags/tag2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26.xml"/><Relationship Id="rId13" Type="http://schemas.openxmlformats.org/officeDocument/2006/relationships/image" Target="../media/image4.png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45.xml"/><Relationship Id="rId7" Type="http://schemas.openxmlformats.org/officeDocument/2006/relationships/tags" Target="../tags/tag244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8.xml"/><Relationship Id="rId10" Type="http://schemas.openxmlformats.org/officeDocument/2006/relationships/tags" Target="../tags/tag246.xml"/><Relationship Id="rId1" Type="http://schemas.openxmlformats.org/officeDocument/2006/relationships/tags" Target="../tags/tag238.xml"/></Relationships>
</file>

<file path=ppt/slides/_rels/slide7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253.xml"/><Relationship Id="rId7" Type="http://schemas.openxmlformats.org/officeDocument/2006/relationships/image" Target="../media/image4.png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7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260.xml"/><Relationship Id="rId7" Type="http://schemas.openxmlformats.org/officeDocument/2006/relationships/image" Target="../media/image4.png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267.xml"/><Relationship Id="rId7" Type="http://schemas.openxmlformats.org/officeDocument/2006/relationships/image" Target="../media/image12.png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39.xml"/><Relationship Id="rId13" Type="http://schemas.openxmlformats.org/officeDocument/2006/relationships/image" Target="../media/image4.png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slideLayout" Target="../slideLayouts/slideLayout28.xml"/><Relationship Id="rId14" Type="http://schemas.openxmlformats.org/officeDocument/2006/relationships/tags" Target="../tags/tag52.xml"/><Relationship Id="rId13" Type="http://schemas.openxmlformats.org/officeDocument/2006/relationships/image" Target="../media/image4.png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6007" y="1267290"/>
            <a:ext cx="7872951" cy="1651983"/>
          </a:xfrm>
        </p:spPr>
        <p:txBody>
          <a:bodyPr>
            <a:normAutofit/>
          </a:bodyPr>
          <a:lstStyle/>
          <a:p>
            <a:pPr algn="ctr"/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0693" y="846911"/>
            <a:ext cx="6322743" cy="2812566"/>
            <a:chOff x="1143000" y="1536441"/>
            <a:chExt cx="6322743" cy="2812566"/>
          </a:xfrm>
        </p:grpSpPr>
        <p:sp>
          <p:nvSpPr>
            <p:cNvPr id="5" name="MH_SubTitle_1"/>
            <p:cNvSpPr txBox="1"/>
            <p:nvPr>
              <p:custDataLst>
                <p:tags r:id="rId1"/>
              </p:custDataLst>
            </p:nvPr>
          </p:nvSpPr>
          <p:spPr>
            <a:xfrm>
              <a:off x="4089828" y="153644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年会奖励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1"/>
            <p:cNvSpPr/>
            <p:nvPr>
              <p:custDataLst>
                <p:tags r:id="rId2"/>
              </p:custDataLst>
            </p:nvPr>
          </p:nvSpPr>
          <p:spPr>
            <a:xfrm>
              <a:off x="3532105" y="1606846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4288872" y="1988605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MH_Other_3"/>
            <p:cNvSpPr/>
            <p:nvPr>
              <p:custDataLst>
                <p:tags r:id="rId4"/>
              </p:custDataLst>
            </p:nvPr>
          </p:nvSpPr>
          <p:spPr>
            <a:xfrm>
              <a:off x="4594931" y="272572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5"/>
              </p:custDataLst>
            </p:nvPr>
          </p:nvSpPr>
          <p:spPr>
            <a:xfrm>
              <a:off x="3532105" y="384188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6"/>
              </p:custDataLst>
            </p:nvPr>
          </p:nvSpPr>
          <p:spPr>
            <a:xfrm>
              <a:off x="1143000" y="2271362"/>
              <a:ext cx="3145872" cy="1296099"/>
            </a:xfrm>
            <a:custGeom>
              <a:avLst/>
              <a:gdLst>
                <a:gd name="connsiteX0" fmla="*/ 3330430 w 4194496"/>
                <a:gd name="connsiteY0" fmla="*/ 0 h 1728132"/>
                <a:gd name="connsiteX1" fmla="*/ 4194496 w 4194496"/>
                <a:gd name="connsiteY1" fmla="*/ 864066 h 1728132"/>
                <a:gd name="connsiteX2" fmla="*/ 3330430 w 4194496"/>
                <a:gd name="connsiteY2" fmla="*/ 1728132 h 1728132"/>
                <a:gd name="connsiteX3" fmla="*/ 2847323 w 4194496"/>
                <a:gd name="connsiteY3" fmla="*/ 1580563 h 1728132"/>
                <a:gd name="connsiteX4" fmla="*/ 2822827 w 4194496"/>
                <a:gd name="connsiteY4" fmla="*/ 1560352 h 1728132"/>
                <a:gd name="connsiteX5" fmla="*/ 0 w 4194496"/>
                <a:gd name="connsiteY5" fmla="*/ 1560352 h 1728132"/>
                <a:gd name="connsiteX6" fmla="*/ 0 w 4194496"/>
                <a:gd name="connsiteY6" fmla="*/ 167780 h 1728132"/>
                <a:gd name="connsiteX7" fmla="*/ 2822827 w 4194496"/>
                <a:gd name="connsiteY7" fmla="*/ 167780 h 1728132"/>
                <a:gd name="connsiteX8" fmla="*/ 2847323 w 4194496"/>
                <a:gd name="connsiteY8" fmla="*/ 147569 h 1728132"/>
                <a:gd name="connsiteX9" fmla="*/ 3330430 w 4194496"/>
                <a:gd name="connsiteY9" fmla="*/ 0 h 172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496" h="1728132">
                  <a:moveTo>
                    <a:pt x="3330430" y="0"/>
                  </a:moveTo>
                  <a:cubicBezTo>
                    <a:pt x="3807640" y="0"/>
                    <a:pt x="4194496" y="386856"/>
                    <a:pt x="4194496" y="864066"/>
                  </a:cubicBezTo>
                  <a:cubicBezTo>
                    <a:pt x="4194496" y="1341276"/>
                    <a:pt x="3807640" y="1728132"/>
                    <a:pt x="3330430" y="1728132"/>
                  </a:cubicBezTo>
                  <a:cubicBezTo>
                    <a:pt x="3151476" y="1728132"/>
                    <a:pt x="2985229" y="1673731"/>
                    <a:pt x="2847323" y="1580563"/>
                  </a:cubicBezTo>
                  <a:lnTo>
                    <a:pt x="2822827" y="1560352"/>
                  </a:lnTo>
                  <a:lnTo>
                    <a:pt x="0" y="1560352"/>
                  </a:lnTo>
                  <a:lnTo>
                    <a:pt x="0" y="167780"/>
                  </a:lnTo>
                  <a:lnTo>
                    <a:pt x="2822827" y="167780"/>
                  </a:lnTo>
                  <a:lnTo>
                    <a:pt x="2847323" y="147569"/>
                  </a:lnTo>
                  <a:cubicBezTo>
                    <a:pt x="2985229" y="54402"/>
                    <a:pt x="3151476" y="0"/>
                    <a:pt x="3330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Ins="1215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奖励项目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3391342" y="2576646"/>
              <a:ext cx="597911" cy="688574"/>
            </a:xfrm>
            <a:custGeom>
              <a:avLst/>
              <a:gdLst>
                <a:gd name="T0" fmla="*/ 150989 w 2062163"/>
                <a:gd name="T1" fmla="*/ 1478933 h 2376487"/>
                <a:gd name="T2" fmla="*/ 1168577 w 2062163"/>
                <a:gd name="T3" fmla="*/ 1287826 h 2376487"/>
                <a:gd name="T4" fmla="*/ 1228852 w 2062163"/>
                <a:gd name="T5" fmla="*/ 1363153 h 2376487"/>
                <a:gd name="T6" fmla="*/ 1135680 w 2062163"/>
                <a:gd name="T7" fmla="*/ 1417474 h 2376487"/>
                <a:gd name="T8" fmla="*/ 817537 w 2062163"/>
                <a:gd name="T9" fmla="*/ 1430417 h 2376487"/>
                <a:gd name="T10" fmla="*/ 827512 w 2062163"/>
                <a:gd name="T11" fmla="*/ 1463306 h 2376487"/>
                <a:gd name="T12" fmla="*/ 1039112 w 2062163"/>
                <a:gd name="T13" fmla="*/ 1509987 h 2376487"/>
                <a:gd name="T14" fmla="*/ 1278091 w 2062163"/>
                <a:gd name="T15" fmla="*/ 1471582 h 2376487"/>
                <a:gd name="T16" fmla="*/ 1469741 w 2062163"/>
                <a:gd name="T17" fmla="*/ 1323474 h 2376487"/>
                <a:gd name="T18" fmla="*/ 1572039 w 2062163"/>
                <a:gd name="T19" fmla="*/ 1272548 h 2376487"/>
                <a:gd name="T20" fmla="*/ 1629556 w 2062163"/>
                <a:gd name="T21" fmla="*/ 1330476 h 2376487"/>
                <a:gd name="T22" fmla="*/ 1355346 w 2062163"/>
                <a:gd name="T23" fmla="*/ 1573220 h 2376487"/>
                <a:gd name="T24" fmla="*/ 1023619 w 2062163"/>
                <a:gd name="T25" fmla="*/ 1680376 h 2376487"/>
                <a:gd name="T26" fmla="*/ 621218 w 2062163"/>
                <a:gd name="T27" fmla="*/ 1689499 h 2376487"/>
                <a:gd name="T28" fmla="*/ 505124 w 2062163"/>
                <a:gd name="T29" fmla="*/ 1289098 h 2376487"/>
                <a:gd name="T30" fmla="*/ 1051184 w 2062163"/>
                <a:gd name="T31" fmla="*/ 851969 h 2376487"/>
                <a:gd name="T32" fmla="*/ 1111697 w 2062163"/>
                <a:gd name="T33" fmla="*/ 916233 h 2376487"/>
                <a:gd name="T34" fmla="*/ 1045390 w 2062163"/>
                <a:gd name="T35" fmla="*/ 983678 h 2376487"/>
                <a:gd name="T36" fmla="*/ 865078 w 2062163"/>
                <a:gd name="T37" fmla="*/ 688023 h 2376487"/>
                <a:gd name="T38" fmla="*/ 875054 w 2062163"/>
                <a:gd name="T39" fmla="*/ 608913 h 2376487"/>
                <a:gd name="T40" fmla="*/ 939210 w 2062163"/>
                <a:gd name="T41" fmla="*/ 483409 h 2376487"/>
                <a:gd name="T42" fmla="*/ 820879 w 2062163"/>
                <a:gd name="T43" fmla="*/ 576988 h 2376487"/>
                <a:gd name="T44" fmla="*/ 779453 w 2062163"/>
                <a:gd name="T45" fmla="*/ 670143 h 2376487"/>
                <a:gd name="T46" fmla="*/ 827252 w 2062163"/>
                <a:gd name="T47" fmla="*/ 755871 h 2376487"/>
                <a:gd name="T48" fmla="*/ 849134 w 2062163"/>
                <a:gd name="T49" fmla="*/ 938573 h 2376487"/>
                <a:gd name="T50" fmla="*/ 793261 w 2062163"/>
                <a:gd name="T51" fmla="*/ 928176 h 2376487"/>
                <a:gd name="T52" fmla="*/ 792624 w 2062163"/>
                <a:gd name="T53" fmla="*/ 987167 h 2376487"/>
                <a:gd name="T54" fmla="*/ 938148 w 2062163"/>
                <a:gd name="T55" fmla="*/ 1082868 h 2376487"/>
                <a:gd name="T56" fmla="*/ 1025250 w 2062163"/>
                <a:gd name="T57" fmla="*/ 1045097 h 2376487"/>
                <a:gd name="T58" fmla="*/ 1166951 w 2062163"/>
                <a:gd name="T59" fmla="*/ 986742 h 2376487"/>
                <a:gd name="T60" fmla="*/ 1195418 w 2062163"/>
                <a:gd name="T61" fmla="*/ 892527 h 2376487"/>
                <a:gd name="T62" fmla="*/ 1118513 w 2062163"/>
                <a:gd name="T63" fmla="*/ 804464 h 2376487"/>
                <a:gd name="T64" fmla="*/ 1101517 w 2062163"/>
                <a:gd name="T65" fmla="*/ 633221 h 2376487"/>
                <a:gd name="T66" fmla="*/ 1154204 w 2062163"/>
                <a:gd name="T67" fmla="*/ 640435 h 2376487"/>
                <a:gd name="T68" fmla="*/ 1149318 w 2062163"/>
                <a:gd name="T69" fmla="*/ 577413 h 2376487"/>
                <a:gd name="T70" fmla="*/ 1013353 w 2062163"/>
                <a:gd name="T71" fmla="*/ 481287 h 2376487"/>
                <a:gd name="T72" fmla="*/ 1226009 w 2062163"/>
                <a:gd name="T73" fmla="*/ 439271 h 2376487"/>
                <a:gd name="T74" fmla="*/ 1459061 w 2062163"/>
                <a:gd name="T75" fmla="*/ 677995 h 2376487"/>
                <a:gd name="T76" fmla="*/ 1529167 w 2062163"/>
                <a:gd name="T77" fmla="*/ 930722 h 2376487"/>
                <a:gd name="T78" fmla="*/ 1455025 w 2062163"/>
                <a:gd name="T79" fmla="*/ 1113637 h 2376487"/>
                <a:gd name="T80" fmla="*/ 1266162 w 2062163"/>
                <a:gd name="T81" fmla="*/ 1197031 h 2376487"/>
                <a:gd name="T82" fmla="*/ 840849 w 2062163"/>
                <a:gd name="T83" fmla="*/ 1212734 h 2376487"/>
                <a:gd name="T84" fmla="*/ 582942 w 2062163"/>
                <a:gd name="T85" fmla="*/ 1159684 h 2376487"/>
                <a:gd name="T86" fmla="*/ 456962 w 2062163"/>
                <a:gd name="T87" fmla="*/ 1023878 h 2376487"/>
                <a:gd name="T88" fmla="*/ 463548 w 2062163"/>
                <a:gd name="T89" fmla="*/ 775393 h 2376487"/>
                <a:gd name="T90" fmla="*/ 597175 w 2062163"/>
                <a:gd name="T91" fmla="*/ 572108 h 2376487"/>
                <a:gd name="T92" fmla="*/ 1145019 w 2062163"/>
                <a:gd name="T93" fmla="*/ 281232 h 2376487"/>
                <a:gd name="T94" fmla="*/ 1176218 w 2062163"/>
                <a:gd name="T95" fmla="*/ 327468 h 2376487"/>
                <a:gd name="T96" fmla="*/ 795039 w 2062163"/>
                <a:gd name="T97" fmla="*/ 332346 h 2376487"/>
                <a:gd name="T98" fmla="*/ 815627 w 2062163"/>
                <a:gd name="T99" fmla="*/ 281869 h 2376487"/>
                <a:gd name="T100" fmla="*/ 1092244 w 2062163"/>
                <a:gd name="T101" fmla="*/ 17194 h 2376487"/>
                <a:gd name="T102" fmla="*/ 1055155 w 2062163"/>
                <a:gd name="T103" fmla="*/ 142649 h 2376487"/>
                <a:gd name="T104" fmla="*/ 1124882 w 2062163"/>
                <a:gd name="T105" fmla="*/ 83424 h 2376487"/>
                <a:gd name="T106" fmla="*/ 1209022 w 2062163"/>
                <a:gd name="T107" fmla="*/ 42667 h 2376487"/>
                <a:gd name="T108" fmla="*/ 1293162 w 2062163"/>
                <a:gd name="T109" fmla="*/ 88943 h 2376487"/>
                <a:gd name="T110" fmla="*/ 1192067 w 2062163"/>
                <a:gd name="T111" fmla="*/ 192533 h 2376487"/>
                <a:gd name="T112" fmla="*/ 777092 w 2062163"/>
                <a:gd name="T113" fmla="*/ 183618 h 2376487"/>
                <a:gd name="T114" fmla="*/ 691680 w 2062163"/>
                <a:gd name="T115" fmla="*/ 99133 h 2376487"/>
                <a:gd name="T116" fmla="*/ 755474 w 2062163"/>
                <a:gd name="T117" fmla="*/ 40544 h 2376487"/>
                <a:gd name="T118" fmla="*/ 840461 w 2062163"/>
                <a:gd name="T119" fmla="*/ 66018 h 2376487"/>
                <a:gd name="T120" fmla="*/ 920150 w 2062163"/>
                <a:gd name="T121" fmla="*/ 146045 h 2376487"/>
                <a:gd name="T122" fmla="*/ 880730 w 2062163"/>
                <a:gd name="T123" fmla="*/ 18892 h 23764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2163" h="2376487">
                  <a:moveTo>
                    <a:pt x="217045" y="1824037"/>
                  </a:moveTo>
                  <a:lnTo>
                    <a:pt x="644525" y="2192867"/>
                  </a:lnTo>
                  <a:lnTo>
                    <a:pt x="622847" y="2208765"/>
                  </a:lnTo>
                  <a:lnTo>
                    <a:pt x="600905" y="2224663"/>
                  </a:lnTo>
                  <a:lnTo>
                    <a:pt x="557813" y="2256723"/>
                  </a:lnTo>
                  <a:lnTo>
                    <a:pt x="517365" y="2287724"/>
                  </a:lnTo>
                  <a:lnTo>
                    <a:pt x="480354" y="2315810"/>
                  </a:lnTo>
                  <a:lnTo>
                    <a:pt x="449423" y="2340452"/>
                  </a:lnTo>
                  <a:lnTo>
                    <a:pt x="424837" y="2359530"/>
                  </a:lnTo>
                  <a:lnTo>
                    <a:pt x="403687" y="2376487"/>
                  </a:lnTo>
                  <a:lnTo>
                    <a:pt x="0" y="1995734"/>
                  </a:lnTo>
                  <a:lnTo>
                    <a:pt x="2908" y="1993084"/>
                  </a:lnTo>
                  <a:lnTo>
                    <a:pt x="11632" y="1985400"/>
                  </a:lnTo>
                  <a:lnTo>
                    <a:pt x="26701" y="1972152"/>
                  </a:lnTo>
                  <a:lnTo>
                    <a:pt x="49172" y="1953605"/>
                  </a:lnTo>
                  <a:lnTo>
                    <a:pt x="78517" y="1929493"/>
                  </a:lnTo>
                  <a:lnTo>
                    <a:pt x="96229" y="1915450"/>
                  </a:lnTo>
                  <a:lnTo>
                    <a:pt x="116321" y="1899817"/>
                  </a:lnTo>
                  <a:lnTo>
                    <a:pt x="138263" y="1883124"/>
                  </a:lnTo>
                  <a:lnTo>
                    <a:pt x="162321" y="1864842"/>
                  </a:lnTo>
                  <a:lnTo>
                    <a:pt x="188229" y="1844969"/>
                  </a:lnTo>
                  <a:lnTo>
                    <a:pt x="217045" y="1824037"/>
                  </a:lnTo>
                  <a:close/>
                  <a:moveTo>
                    <a:pt x="811213" y="1579562"/>
                  </a:moveTo>
                  <a:lnTo>
                    <a:pt x="839259" y="1579827"/>
                  </a:lnTo>
                  <a:lnTo>
                    <a:pt x="867834" y="1580356"/>
                  </a:lnTo>
                  <a:lnTo>
                    <a:pt x="897202" y="1581680"/>
                  </a:lnTo>
                  <a:lnTo>
                    <a:pt x="926307" y="1583003"/>
                  </a:lnTo>
                  <a:lnTo>
                    <a:pt x="955146" y="1584327"/>
                  </a:lnTo>
                  <a:lnTo>
                    <a:pt x="1011767" y="1587503"/>
                  </a:lnTo>
                  <a:lnTo>
                    <a:pt x="1063625" y="1590150"/>
                  </a:lnTo>
                  <a:lnTo>
                    <a:pt x="1086909" y="1591474"/>
                  </a:lnTo>
                  <a:lnTo>
                    <a:pt x="1108605" y="1592003"/>
                  </a:lnTo>
                  <a:lnTo>
                    <a:pt x="1161786" y="1593327"/>
                  </a:lnTo>
                  <a:lnTo>
                    <a:pt x="1209940" y="1594650"/>
                  </a:lnTo>
                  <a:lnTo>
                    <a:pt x="1253861" y="1596239"/>
                  </a:lnTo>
                  <a:lnTo>
                    <a:pt x="1293019" y="1597562"/>
                  </a:lnTo>
                  <a:lnTo>
                    <a:pt x="1328473" y="1598886"/>
                  </a:lnTo>
                  <a:lnTo>
                    <a:pt x="1360223" y="1600474"/>
                  </a:lnTo>
                  <a:lnTo>
                    <a:pt x="1388534" y="1602062"/>
                  </a:lnTo>
                  <a:lnTo>
                    <a:pt x="1414198" y="1603386"/>
                  </a:lnTo>
                  <a:lnTo>
                    <a:pt x="1436688" y="1605239"/>
                  </a:lnTo>
                  <a:lnTo>
                    <a:pt x="1456796" y="1606562"/>
                  </a:lnTo>
                  <a:lnTo>
                    <a:pt x="1475053" y="1608150"/>
                  </a:lnTo>
                  <a:lnTo>
                    <a:pt x="1491457" y="1609739"/>
                  </a:lnTo>
                  <a:lnTo>
                    <a:pt x="1519503" y="1612650"/>
                  </a:lnTo>
                  <a:lnTo>
                    <a:pt x="1544373" y="1615827"/>
                  </a:lnTo>
                  <a:lnTo>
                    <a:pt x="1544903" y="1617415"/>
                  </a:lnTo>
                  <a:lnTo>
                    <a:pt x="1546226" y="1622180"/>
                  </a:lnTo>
                  <a:lnTo>
                    <a:pt x="1547019" y="1625621"/>
                  </a:lnTo>
                  <a:lnTo>
                    <a:pt x="1547548" y="1629592"/>
                  </a:lnTo>
                  <a:lnTo>
                    <a:pt x="1548078" y="1634356"/>
                  </a:lnTo>
                  <a:lnTo>
                    <a:pt x="1548607" y="1639386"/>
                  </a:lnTo>
                  <a:lnTo>
                    <a:pt x="1548607" y="1644945"/>
                  </a:lnTo>
                  <a:lnTo>
                    <a:pt x="1548342" y="1651298"/>
                  </a:lnTo>
                  <a:lnTo>
                    <a:pt x="1547813" y="1657386"/>
                  </a:lnTo>
                  <a:lnTo>
                    <a:pt x="1546755" y="1664268"/>
                  </a:lnTo>
                  <a:lnTo>
                    <a:pt x="1545167" y="1671150"/>
                  </a:lnTo>
                  <a:lnTo>
                    <a:pt x="1543051" y="1678298"/>
                  </a:lnTo>
                  <a:lnTo>
                    <a:pt x="1539876" y="1685445"/>
                  </a:lnTo>
                  <a:lnTo>
                    <a:pt x="1538288" y="1689150"/>
                  </a:lnTo>
                  <a:lnTo>
                    <a:pt x="1536436" y="1693121"/>
                  </a:lnTo>
                  <a:lnTo>
                    <a:pt x="1534319" y="1696827"/>
                  </a:lnTo>
                  <a:lnTo>
                    <a:pt x="1531938" y="1700533"/>
                  </a:lnTo>
                  <a:lnTo>
                    <a:pt x="1529292" y="1703974"/>
                  </a:lnTo>
                  <a:lnTo>
                    <a:pt x="1526382" y="1707945"/>
                  </a:lnTo>
                  <a:lnTo>
                    <a:pt x="1523471" y="1711650"/>
                  </a:lnTo>
                  <a:lnTo>
                    <a:pt x="1520032" y="1715356"/>
                  </a:lnTo>
                  <a:lnTo>
                    <a:pt x="1516328" y="1719062"/>
                  </a:lnTo>
                  <a:lnTo>
                    <a:pt x="1512623" y="1722503"/>
                  </a:lnTo>
                  <a:lnTo>
                    <a:pt x="1508390" y="1725945"/>
                  </a:lnTo>
                  <a:lnTo>
                    <a:pt x="1503892" y="1729650"/>
                  </a:lnTo>
                  <a:lnTo>
                    <a:pt x="1499130" y="1733092"/>
                  </a:lnTo>
                  <a:lnTo>
                    <a:pt x="1494103" y="1736533"/>
                  </a:lnTo>
                  <a:lnTo>
                    <a:pt x="1488811" y="1739974"/>
                  </a:lnTo>
                  <a:lnTo>
                    <a:pt x="1483255" y="1743150"/>
                  </a:lnTo>
                  <a:lnTo>
                    <a:pt x="1477169" y="1746592"/>
                  </a:lnTo>
                  <a:lnTo>
                    <a:pt x="1470819" y="1749503"/>
                  </a:lnTo>
                  <a:lnTo>
                    <a:pt x="1464205" y="1752415"/>
                  </a:lnTo>
                  <a:lnTo>
                    <a:pt x="1457061" y="1755592"/>
                  </a:lnTo>
                  <a:lnTo>
                    <a:pt x="1449653" y="1758239"/>
                  </a:lnTo>
                  <a:lnTo>
                    <a:pt x="1441715" y="1760886"/>
                  </a:lnTo>
                  <a:lnTo>
                    <a:pt x="1433513" y="1763533"/>
                  </a:lnTo>
                  <a:lnTo>
                    <a:pt x="1424782" y="1765915"/>
                  </a:lnTo>
                  <a:lnTo>
                    <a:pt x="1415786" y="1768298"/>
                  </a:lnTo>
                  <a:lnTo>
                    <a:pt x="1406261" y="1770415"/>
                  </a:lnTo>
                  <a:lnTo>
                    <a:pt x="1396471" y="1772533"/>
                  </a:lnTo>
                  <a:lnTo>
                    <a:pt x="1386153" y="1774386"/>
                  </a:lnTo>
                  <a:lnTo>
                    <a:pt x="1375305" y="1775974"/>
                  </a:lnTo>
                  <a:lnTo>
                    <a:pt x="1364192" y="1777562"/>
                  </a:lnTo>
                  <a:lnTo>
                    <a:pt x="1352286" y="1779150"/>
                  </a:lnTo>
                  <a:lnTo>
                    <a:pt x="1340380" y="1780209"/>
                  </a:lnTo>
                  <a:lnTo>
                    <a:pt x="1327680" y="1781268"/>
                  </a:lnTo>
                  <a:lnTo>
                    <a:pt x="1314715" y="1782062"/>
                  </a:lnTo>
                  <a:lnTo>
                    <a:pt x="1288257" y="1783650"/>
                  </a:lnTo>
                  <a:lnTo>
                    <a:pt x="1263386" y="1784445"/>
                  </a:lnTo>
                  <a:lnTo>
                    <a:pt x="1239044" y="1785239"/>
                  </a:lnTo>
                  <a:lnTo>
                    <a:pt x="1216555" y="1785768"/>
                  </a:lnTo>
                  <a:lnTo>
                    <a:pt x="1194594" y="1786033"/>
                  </a:lnTo>
                  <a:lnTo>
                    <a:pt x="1173957" y="1786298"/>
                  </a:lnTo>
                  <a:lnTo>
                    <a:pt x="1135857" y="1786033"/>
                  </a:lnTo>
                  <a:lnTo>
                    <a:pt x="1102255" y="1785768"/>
                  </a:lnTo>
                  <a:lnTo>
                    <a:pt x="1072886" y="1784974"/>
                  </a:lnTo>
                  <a:lnTo>
                    <a:pt x="1048280" y="1784445"/>
                  </a:lnTo>
                  <a:lnTo>
                    <a:pt x="1027642" y="1784445"/>
                  </a:lnTo>
                  <a:lnTo>
                    <a:pt x="1019175" y="1784445"/>
                  </a:lnTo>
                  <a:lnTo>
                    <a:pt x="1012032" y="1784709"/>
                  </a:lnTo>
                  <a:lnTo>
                    <a:pt x="1005417" y="1784974"/>
                  </a:lnTo>
                  <a:lnTo>
                    <a:pt x="1000390" y="1785768"/>
                  </a:lnTo>
                  <a:lnTo>
                    <a:pt x="996421" y="1786562"/>
                  </a:lnTo>
                  <a:lnTo>
                    <a:pt x="994834" y="1787356"/>
                  </a:lnTo>
                  <a:lnTo>
                    <a:pt x="993511" y="1787886"/>
                  </a:lnTo>
                  <a:lnTo>
                    <a:pt x="992717" y="1788680"/>
                  </a:lnTo>
                  <a:lnTo>
                    <a:pt x="991659" y="1789474"/>
                  </a:lnTo>
                  <a:lnTo>
                    <a:pt x="991130" y="1790268"/>
                  </a:lnTo>
                  <a:lnTo>
                    <a:pt x="991130" y="1791327"/>
                  </a:lnTo>
                  <a:lnTo>
                    <a:pt x="991130" y="1792386"/>
                  </a:lnTo>
                  <a:lnTo>
                    <a:pt x="991394" y="1793709"/>
                  </a:lnTo>
                  <a:lnTo>
                    <a:pt x="991923" y="1794768"/>
                  </a:lnTo>
                  <a:lnTo>
                    <a:pt x="993246" y="1796092"/>
                  </a:lnTo>
                  <a:lnTo>
                    <a:pt x="995627" y="1799268"/>
                  </a:lnTo>
                  <a:lnTo>
                    <a:pt x="999596" y="1802709"/>
                  </a:lnTo>
                  <a:lnTo>
                    <a:pt x="1004623" y="1806945"/>
                  </a:lnTo>
                  <a:lnTo>
                    <a:pt x="1010444" y="1811445"/>
                  </a:lnTo>
                  <a:lnTo>
                    <a:pt x="1017853" y="1816474"/>
                  </a:lnTo>
                  <a:lnTo>
                    <a:pt x="1026319" y="1822033"/>
                  </a:lnTo>
                  <a:lnTo>
                    <a:pt x="1031611" y="1825474"/>
                  </a:lnTo>
                  <a:lnTo>
                    <a:pt x="1037961" y="1829180"/>
                  </a:lnTo>
                  <a:lnTo>
                    <a:pt x="1045105" y="1832356"/>
                  </a:lnTo>
                  <a:lnTo>
                    <a:pt x="1053042" y="1836062"/>
                  </a:lnTo>
                  <a:lnTo>
                    <a:pt x="1061773" y="1839768"/>
                  </a:lnTo>
                  <a:lnTo>
                    <a:pt x="1071034" y="1843209"/>
                  </a:lnTo>
                  <a:lnTo>
                    <a:pt x="1081088" y="1846915"/>
                  </a:lnTo>
                  <a:lnTo>
                    <a:pt x="1091671" y="1850092"/>
                  </a:lnTo>
                  <a:lnTo>
                    <a:pt x="1103048" y="1853533"/>
                  </a:lnTo>
                  <a:lnTo>
                    <a:pt x="1114955" y="1856974"/>
                  </a:lnTo>
                  <a:lnTo>
                    <a:pt x="1127390" y="1859886"/>
                  </a:lnTo>
                  <a:lnTo>
                    <a:pt x="1140619" y="1863062"/>
                  </a:lnTo>
                  <a:lnTo>
                    <a:pt x="1154113" y="1866239"/>
                  </a:lnTo>
                  <a:lnTo>
                    <a:pt x="1168136" y="1868886"/>
                  </a:lnTo>
                  <a:lnTo>
                    <a:pt x="1182688" y="1871533"/>
                  </a:lnTo>
                  <a:lnTo>
                    <a:pt x="1197505" y="1873650"/>
                  </a:lnTo>
                  <a:lnTo>
                    <a:pt x="1213115" y="1876033"/>
                  </a:lnTo>
                  <a:lnTo>
                    <a:pt x="1228725" y="1877886"/>
                  </a:lnTo>
                  <a:lnTo>
                    <a:pt x="1245130" y="1880003"/>
                  </a:lnTo>
                  <a:lnTo>
                    <a:pt x="1261269" y="1881327"/>
                  </a:lnTo>
                  <a:lnTo>
                    <a:pt x="1278203" y="1882386"/>
                  </a:lnTo>
                  <a:lnTo>
                    <a:pt x="1295400" y="1883709"/>
                  </a:lnTo>
                  <a:lnTo>
                    <a:pt x="1312863" y="1884239"/>
                  </a:lnTo>
                  <a:lnTo>
                    <a:pt x="1330061" y="1884503"/>
                  </a:lnTo>
                  <a:lnTo>
                    <a:pt x="1348053" y="1884503"/>
                  </a:lnTo>
                  <a:lnTo>
                    <a:pt x="1366044" y="1883974"/>
                  </a:lnTo>
                  <a:lnTo>
                    <a:pt x="1384036" y="1883445"/>
                  </a:lnTo>
                  <a:lnTo>
                    <a:pt x="1402557" y="1881856"/>
                  </a:lnTo>
                  <a:lnTo>
                    <a:pt x="1420813" y="1880533"/>
                  </a:lnTo>
                  <a:lnTo>
                    <a:pt x="1439334" y="1878150"/>
                  </a:lnTo>
                  <a:lnTo>
                    <a:pt x="1457855" y="1876033"/>
                  </a:lnTo>
                  <a:lnTo>
                    <a:pt x="1476376" y="1872856"/>
                  </a:lnTo>
                  <a:lnTo>
                    <a:pt x="1488017" y="1871003"/>
                  </a:lnTo>
                  <a:lnTo>
                    <a:pt x="1499130" y="1868356"/>
                  </a:lnTo>
                  <a:lnTo>
                    <a:pt x="1510507" y="1865974"/>
                  </a:lnTo>
                  <a:lnTo>
                    <a:pt x="1521090" y="1862798"/>
                  </a:lnTo>
                  <a:lnTo>
                    <a:pt x="1532203" y="1859621"/>
                  </a:lnTo>
                  <a:lnTo>
                    <a:pt x="1542786" y="1856445"/>
                  </a:lnTo>
                  <a:lnTo>
                    <a:pt x="1553105" y="1852739"/>
                  </a:lnTo>
                  <a:lnTo>
                    <a:pt x="1563159" y="1848768"/>
                  </a:lnTo>
                  <a:lnTo>
                    <a:pt x="1573478" y="1844798"/>
                  </a:lnTo>
                  <a:lnTo>
                    <a:pt x="1583532" y="1840298"/>
                  </a:lnTo>
                  <a:lnTo>
                    <a:pt x="1593321" y="1835798"/>
                  </a:lnTo>
                  <a:lnTo>
                    <a:pt x="1603111" y="1831033"/>
                  </a:lnTo>
                  <a:lnTo>
                    <a:pt x="1612901" y="1826003"/>
                  </a:lnTo>
                  <a:lnTo>
                    <a:pt x="1622426" y="1820709"/>
                  </a:lnTo>
                  <a:lnTo>
                    <a:pt x="1631951" y="1815415"/>
                  </a:lnTo>
                  <a:lnTo>
                    <a:pt x="1641211" y="1809592"/>
                  </a:lnTo>
                  <a:lnTo>
                    <a:pt x="1651001" y="1803768"/>
                  </a:lnTo>
                  <a:lnTo>
                    <a:pt x="1660261" y="1797945"/>
                  </a:lnTo>
                  <a:lnTo>
                    <a:pt x="1669521" y="1791856"/>
                  </a:lnTo>
                  <a:lnTo>
                    <a:pt x="1678782" y="1785239"/>
                  </a:lnTo>
                  <a:lnTo>
                    <a:pt x="1697038" y="1771739"/>
                  </a:lnTo>
                  <a:lnTo>
                    <a:pt x="1715294" y="1757709"/>
                  </a:lnTo>
                  <a:lnTo>
                    <a:pt x="1733815" y="1742886"/>
                  </a:lnTo>
                  <a:lnTo>
                    <a:pt x="1752336" y="1727533"/>
                  </a:lnTo>
                  <a:lnTo>
                    <a:pt x="1771121" y="1711650"/>
                  </a:lnTo>
                  <a:lnTo>
                    <a:pt x="1789907" y="1694974"/>
                  </a:lnTo>
                  <a:lnTo>
                    <a:pt x="1797315" y="1686768"/>
                  </a:lnTo>
                  <a:lnTo>
                    <a:pt x="1804194" y="1678827"/>
                  </a:lnTo>
                  <a:lnTo>
                    <a:pt x="1811603" y="1671150"/>
                  </a:lnTo>
                  <a:lnTo>
                    <a:pt x="1818482" y="1664268"/>
                  </a:lnTo>
                  <a:lnTo>
                    <a:pt x="1825626" y="1657386"/>
                  </a:lnTo>
                  <a:lnTo>
                    <a:pt x="1832240" y="1651033"/>
                  </a:lnTo>
                  <a:lnTo>
                    <a:pt x="1839384" y="1644945"/>
                  </a:lnTo>
                  <a:lnTo>
                    <a:pt x="1845999" y="1639121"/>
                  </a:lnTo>
                  <a:lnTo>
                    <a:pt x="1852878" y="1634092"/>
                  </a:lnTo>
                  <a:lnTo>
                    <a:pt x="1859228" y="1629062"/>
                  </a:lnTo>
                  <a:lnTo>
                    <a:pt x="1866107" y="1624298"/>
                  </a:lnTo>
                  <a:lnTo>
                    <a:pt x="1872457" y="1620062"/>
                  </a:lnTo>
                  <a:lnTo>
                    <a:pt x="1878807" y="1616092"/>
                  </a:lnTo>
                  <a:lnTo>
                    <a:pt x="1885157" y="1612121"/>
                  </a:lnTo>
                  <a:lnTo>
                    <a:pt x="1891507" y="1608680"/>
                  </a:lnTo>
                  <a:lnTo>
                    <a:pt x="1897857" y="1605768"/>
                  </a:lnTo>
                  <a:lnTo>
                    <a:pt x="1903678" y="1602856"/>
                  </a:lnTo>
                  <a:lnTo>
                    <a:pt x="1909763" y="1600474"/>
                  </a:lnTo>
                  <a:lnTo>
                    <a:pt x="1915849" y="1598092"/>
                  </a:lnTo>
                  <a:lnTo>
                    <a:pt x="1921669" y="1595974"/>
                  </a:lnTo>
                  <a:lnTo>
                    <a:pt x="1927226" y="1594121"/>
                  </a:lnTo>
                  <a:lnTo>
                    <a:pt x="1932782" y="1592533"/>
                  </a:lnTo>
                  <a:lnTo>
                    <a:pt x="1938338" y="1591209"/>
                  </a:lnTo>
                  <a:lnTo>
                    <a:pt x="1943894" y="1589886"/>
                  </a:lnTo>
                  <a:lnTo>
                    <a:pt x="1949451" y="1588827"/>
                  </a:lnTo>
                  <a:lnTo>
                    <a:pt x="1954478" y="1588298"/>
                  </a:lnTo>
                  <a:lnTo>
                    <a:pt x="1959769" y="1587503"/>
                  </a:lnTo>
                  <a:lnTo>
                    <a:pt x="1964796" y="1587239"/>
                  </a:lnTo>
                  <a:lnTo>
                    <a:pt x="1974586" y="1586974"/>
                  </a:lnTo>
                  <a:lnTo>
                    <a:pt x="1983846" y="1587239"/>
                  </a:lnTo>
                  <a:lnTo>
                    <a:pt x="1992842" y="1588033"/>
                  </a:lnTo>
                  <a:lnTo>
                    <a:pt x="2001309" y="1589092"/>
                  </a:lnTo>
                  <a:lnTo>
                    <a:pt x="2009247" y="1590945"/>
                  </a:lnTo>
                  <a:lnTo>
                    <a:pt x="2016919" y="1593062"/>
                  </a:lnTo>
                  <a:lnTo>
                    <a:pt x="2023534" y="1595445"/>
                  </a:lnTo>
                  <a:lnTo>
                    <a:pt x="2030149" y="1597562"/>
                  </a:lnTo>
                  <a:lnTo>
                    <a:pt x="2035969" y="1600209"/>
                  </a:lnTo>
                  <a:lnTo>
                    <a:pt x="2041261" y="1602592"/>
                  </a:lnTo>
                  <a:lnTo>
                    <a:pt x="2046024" y="1605239"/>
                  </a:lnTo>
                  <a:lnTo>
                    <a:pt x="2050257" y="1607621"/>
                  </a:lnTo>
                  <a:lnTo>
                    <a:pt x="2056607" y="1611856"/>
                  </a:lnTo>
                  <a:lnTo>
                    <a:pt x="2060576" y="1615033"/>
                  </a:lnTo>
                  <a:lnTo>
                    <a:pt x="2062163" y="1616092"/>
                  </a:lnTo>
                  <a:lnTo>
                    <a:pt x="2060311" y="1619003"/>
                  </a:lnTo>
                  <a:lnTo>
                    <a:pt x="2054755" y="1627739"/>
                  </a:lnTo>
                  <a:lnTo>
                    <a:pt x="2044965" y="1641239"/>
                  </a:lnTo>
                  <a:lnTo>
                    <a:pt x="2038615" y="1649709"/>
                  </a:lnTo>
                  <a:lnTo>
                    <a:pt x="2031472" y="1659768"/>
                  </a:lnTo>
                  <a:lnTo>
                    <a:pt x="2022740" y="1670356"/>
                  </a:lnTo>
                  <a:lnTo>
                    <a:pt x="2013215" y="1682268"/>
                  </a:lnTo>
                  <a:lnTo>
                    <a:pt x="2002632" y="1694709"/>
                  </a:lnTo>
                  <a:lnTo>
                    <a:pt x="1990726" y="1708474"/>
                  </a:lnTo>
                  <a:lnTo>
                    <a:pt x="1977496" y="1723298"/>
                  </a:lnTo>
                  <a:lnTo>
                    <a:pt x="1963209" y="1738386"/>
                  </a:lnTo>
                  <a:lnTo>
                    <a:pt x="1947863" y="1754268"/>
                  </a:lnTo>
                  <a:lnTo>
                    <a:pt x="1931194" y="1770945"/>
                  </a:lnTo>
                  <a:lnTo>
                    <a:pt x="1912938" y="1788415"/>
                  </a:lnTo>
                  <a:lnTo>
                    <a:pt x="1893888" y="1806150"/>
                  </a:lnTo>
                  <a:lnTo>
                    <a:pt x="1872986" y="1824680"/>
                  </a:lnTo>
                  <a:lnTo>
                    <a:pt x="1851026" y="1843474"/>
                  </a:lnTo>
                  <a:lnTo>
                    <a:pt x="1827742" y="1862533"/>
                  </a:lnTo>
                  <a:lnTo>
                    <a:pt x="1803136" y="1881856"/>
                  </a:lnTo>
                  <a:lnTo>
                    <a:pt x="1776678" y="1901974"/>
                  </a:lnTo>
                  <a:lnTo>
                    <a:pt x="1763184" y="1912033"/>
                  </a:lnTo>
                  <a:lnTo>
                    <a:pt x="1749161" y="1921827"/>
                  </a:lnTo>
                  <a:lnTo>
                    <a:pt x="1734874" y="1931886"/>
                  </a:lnTo>
                  <a:lnTo>
                    <a:pt x="1720321" y="1941945"/>
                  </a:lnTo>
                  <a:lnTo>
                    <a:pt x="1704976" y="1952268"/>
                  </a:lnTo>
                  <a:lnTo>
                    <a:pt x="1689630" y="1962592"/>
                  </a:lnTo>
                  <a:lnTo>
                    <a:pt x="1673755" y="1972650"/>
                  </a:lnTo>
                  <a:lnTo>
                    <a:pt x="1657615" y="1982709"/>
                  </a:lnTo>
                  <a:lnTo>
                    <a:pt x="1640946" y="1993033"/>
                  </a:lnTo>
                  <a:lnTo>
                    <a:pt x="1624013" y="2003356"/>
                  </a:lnTo>
                  <a:lnTo>
                    <a:pt x="1606551" y="2013415"/>
                  </a:lnTo>
                  <a:lnTo>
                    <a:pt x="1588823" y="2023474"/>
                  </a:lnTo>
                  <a:lnTo>
                    <a:pt x="1570567" y="2033533"/>
                  </a:lnTo>
                  <a:lnTo>
                    <a:pt x="1552046" y="2043856"/>
                  </a:lnTo>
                  <a:lnTo>
                    <a:pt x="1533261" y="2053915"/>
                  </a:lnTo>
                  <a:lnTo>
                    <a:pt x="1513946" y="2063709"/>
                  </a:lnTo>
                  <a:lnTo>
                    <a:pt x="1493838" y="2073768"/>
                  </a:lnTo>
                  <a:lnTo>
                    <a:pt x="1473730" y="2083562"/>
                  </a:lnTo>
                  <a:lnTo>
                    <a:pt x="1453092" y="2086209"/>
                  </a:lnTo>
                  <a:lnTo>
                    <a:pt x="1432190" y="2088327"/>
                  </a:lnTo>
                  <a:lnTo>
                    <a:pt x="1410759" y="2090445"/>
                  </a:lnTo>
                  <a:lnTo>
                    <a:pt x="1388798" y="2092033"/>
                  </a:lnTo>
                  <a:lnTo>
                    <a:pt x="1366573" y="2093621"/>
                  </a:lnTo>
                  <a:lnTo>
                    <a:pt x="1344084" y="2094680"/>
                  </a:lnTo>
                  <a:lnTo>
                    <a:pt x="1321330" y="2095474"/>
                  </a:lnTo>
                  <a:lnTo>
                    <a:pt x="1298840" y="2096003"/>
                  </a:lnTo>
                  <a:lnTo>
                    <a:pt x="1276086" y="2096268"/>
                  </a:lnTo>
                  <a:lnTo>
                    <a:pt x="1253067" y="2096533"/>
                  </a:lnTo>
                  <a:lnTo>
                    <a:pt x="1229784" y="2096533"/>
                  </a:lnTo>
                  <a:lnTo>
                    <a:pt x="1206765" y="2096533"/>
                  </a:lnTo>
                  <a:lnTo>
                    <a:pt x="1160992" y="2095739"/>
                  </a:lnTo>
                  <a:lnTo>
                    <a:pt x="1116278" y="2094680"/>
                  </a:lnTo>
                  <a:lnTo>
                    <a:pt x="1072357" y="2093092"/>
                  </a:lnTo>
                  <a:lnTo>
                    <a:pt x="1030288" y="2091239"/>
                  </a:lnTo>
                  <a:lnTo>
                    <a:pt x="951971" y="2087798"/>
                  </a:lnTo>
                  <a:lnTo>
                    <a:pt x="916782" y="2086209"/>
                  </a:lnTo>
                  <a:lnTo>
                    <a:pt x="885032" y="2084886"/>
                  </a:lnTo>
                  <a:lnTo>
                    <a:pt x="856457" y="2083827"/>
                  </a:lnTo>
                  <a:lnTo>
                    <a:pt x="831850" y="2083562"/>
                  </a:lnTo>
                  <a:lnTo>
                    <a:pt x="828146" y="2083827"/>
                  </a:lnTo>
                  <a:lnTo>
                    <a:pt x="823119" y="2085150"/>
                  </a:lnTo>
                  <a:lnTo>
                    <a:pt x="817827" y="2086474"/>
                  </a:lnTo>
                  <a:lnTo>
                    <a:pt x="812007" y="2088592"/>
                  </a:lnTo>
                  <a:lnTo>
                    <a:pt x="805657" y="2091503"/>
                  </a:lnTo>
                  <a:lnTo>
                    <a:pt x="798513" y="2094680"/>
                  </a:lnTo>
                  <a:lnTo>
                    <a:pt x="790840" y="2098650"/>
                  </a:lnTo>
                  <a:lnTo>
                    <a:pt x="782902" y="2102886"/>
                  </a:lnTo>
                  <a:lnTo>
                    <a:pt x="774436" y="2107650"/>
                  </a:lnTo>
                  <a:lnTo>
                    <a:pt x="765705" y="2112680"/>
                  </a:lnTo>
                  <a:lnTo>
                    <a:pt x="746655" y="2124062"/>
                  </a:lnTo>
                  <a:lnTo>
                    <a:pt x="726282" y="2137033"/>
                  </a:lnTo>
                  <a:lnTo>
                    <a:pt x="705115" y="2151062"/>
                  </a:lnTo>
                  <a:lnTo>
                    <a:pt x="317500" y="1817268"/>
                  </a:lnTo>
                  <a:lnTo>
                    <a:pt x="346340" y="1797415"/>
                  </a:lnTo>
                  <a:lnTo>
                    <a:pt x="374121" y="1777562"/>
                  </a:lnTo>
                  <a:lnTo>
                    <a:pt x="400844" y="1758239"/>
                  </a:lnTo>
                  <a:lnTo>
                    <a:pt x="426773" y="1739445"/>
                  </a:lnTo>
                  <a:lnTo>
                    <a:pt x="475721" y="1703709"/>
                  </a:lnTo>
                  <a:lnTo>
                    <a:pt x="499269" y="1687033"/>
                  </a:lnTo>
                  <a:lnTo>
                    <a:pt x="522288" y="1670886"/>
                  </a:lnTo>
                  <a:lnTo>
                    <a:pt x="544248" y="1656062"/>
                  </a:lnTo>
                  <a:lnTo>
                    <a:pt x="555361" y="1648915"/>
                  </a:lnTo>
                  <a:lnTo>
                    <a:pt x="565944" y="1642298"/>
                  </a:lnTo>
                  <a:lnTo>
                    <a:pt x="577057" y="1635680"/>
                  </a:lnTo>
                  <a:lnTo>
                    <a:pt x="587640" y="1629592"/>
                  </a:lnTo>
                  <a:lnTo>
                    <a:pt x="598223" y="1623768"/>
                  </a:lnTo>
                  <a:lnTo>
                    <a:pt x="608807" y="1618474"/>
                  </a:lnTo>
                  <a:lnTo>
                    <a:pt x="619390" y="1612915"/>
                  </a:lnTo>
                  <a:lnTo>
                    <a:pt x="629709" y="1608150"/>
                  </a:lnTo>
                  <a:lnTo>
                    <a:pt x="640027" y="1603915"/>
                  </a:lnTo>
                  <a:lnTo>
                    <a:pt x="650875" y="1599945"/>
                  </a:lnTo>
                  <a:lnTo>
                    <a:pt x="661194" y="1596503"/>
                  </a:lnTo>
                  <a:lnTo>
                    <a:pt x="671513" y="1593062"/>
                  </a:lnTo>
                  <a:lnTo>
                    <a:pt x="682361" y="1590150"/>
                  </a:lnTo>
                  <a:lnTo>
                    <a:pt x="692680" y="1588033"/>
                  </a:lnTo>
                  <a:lnTo>
                    <a:pt x="702205" y="1586445"/>
                  </a:lnTo>
                  <a:lnTo>
                    <a:pt x="712523" y="1584592"/>
                  </a:lnTo>
                  <a:lnTo>
                    <a:pt x="723371" y="1583533"/>
                  </a:lnTo>
                  <a:lnTo>
                    <a:pt x="734484" y="1582474"/>
                  </a:lnTo>
                  <a:lnTo>
                    <a:pt x="746390" y="1581680"/>
                  </a:lnTo>
                  <a:lnTo>
                    <a:pt x="758296" y="1580621"/>
                  </a:lnTo>
                  <a:lnTo>
                    <a:pt x="770996" y="1580092"/>
                  </a:lnTo>
                  <a:lnTo>
                    <a:pt x="784225" y="1579827"/>
                  </a:lnTo>
                  <a:lnTo>
                    <a:pt x="811213" y="1579562"/>
                  </a:lnTo>
                  <a:close/>
                  <a:moveTo>
                    <a:pt x="1050885" y="1163988"/>
                  </a:moveTo>
                  <a:lnTo>
                    <a:pt x="1051297" y="1164340"/>
                  </a:lnTo>
                  <a:lnTo>
                    <a:pt x="1051415" y="1164517"/>
                  </a:lnTo>
                  <a:lnTo>
                    <a:pt x="1050885" y="1163988"/>
                  </a:lnTo>
                  <a:close/>
                  <a:moveTo>
                    <a:pt x="1265238" y="1044575"/>
                  </a:moveTo>
                  <a:lnTo>
                    <a:pt x="1310449" y="1062831"/>
                  </a:lnTo>
                  <a:lnTo>
                    <a:pt x="1319812" y="1067064"/>
                  </a:lnTo>
                  <a:lnTo>
                    <a:pt x="1329175" y="1071827"/>
                  </a:lnTo>
                  <a:lnTo>
                    <a:pt x="1338538" y="1076854"/>
                  </a:lnTo>
                  <a:lnTo>
                    <a:pt x="1347366" y="1082675"/>
                  </a:lnTo>
                  <a:lnTo>
                    <a:pt x="1351646" y="1085850"/>
                  </a:lnTo>
                  <a:lnTo>
                    <a:pt x="1355659" y="1089025"/>
                  </a:lnTo>
                  <a:lnTo>
                    <a:pt x="1359404" y="1092200"/>
                  </a:lnTo>
                  <a:lnTo>
                    <a:pt x="1362882" y="1095639"/>
                  </a:lnTo>
                  <a:lnTo>
                    <a:pt x="1366360" y="1099079"/>
                  </a:lnTo>
                  <a:lnTo>
                    <a:pt x="1369570" y="1102783"/>
                  </a:lnTo>
                  <a:lnTo>
                    <a:pt x="1372245" y="1106223"/>
                  </a:lnTo>
                  <a:lnTo>
                    <a:pt x="1375188" y="1109927"/>
                  </a:lnTo>
                  <a:lnTo>
                    <a:pt x="1376793" y="1113102"/>
                  </a:lnTo>
                  <a:lnTo>
                    <a:pt x="1378665" y="1116542"/>
                  </a:lnTo>
                  <a:lnTo>
                    <a:pt x="1380270" y="1119452"/>
                  </a:lnTo>
                  <a:lnTo>
                    <a:pt x="1381340" y="1122892"/>
                  </a:lnTo>
                  <a:lnTo>
                    <a:pt x="1382678" y="1126331"/>
                  </a:lnTo>
                  <a:lnTo>
                    <a:pt x="1383748" y="1129506"/>
                  </a:lnTo>
                  <a:lnTo>
                    <a:pt x="1384551" y="1132946"/>
                  </a:lnTo>
                  <a:lnTo>
                    <a:pt x="1385086" y="1136385"/>
                  </a:lnTo>
                  <a:lnTo>
                    <a:pt x="1385888" y="1143000"/>
                  </a:lnTo>
                  <a:lnTo>
                    <a:pt x="1385888" y="1149879"/>
                  </a:lnTo>
                  <a:lnTo>
                    <a:pt x="1385353" y="1156494"/>
                  </a:lnTo>
                  <a:lnTo>
                    <a:pt x="1384283" y="1163373"/>
                  </a:lnTo>
                  <a:lnTo>
                    <a:pt x="1382678" y="1169723"/>
                  </a:lnTo>
                  <a:lnTo>
                    <a:pt x="1380270" y="1176338"/>
                  </a:lnTo>
                  <a:lnTo>
                    <a:pt x="1377328" y="1182423"/>
                  </a:lnTo>
                  <a:lnTo>
                    <a:pt x="1373850" y="1188244"/>
                  </a:lnTo>
                  <a:lnTo>
                    <a:pt x="1369837" y="1193800"/>
                  </a:lnTo>
                  <a:lnTo>
                    <a:pt x="1365289" y="1199092"/>
                  </a:lnTo>
                  <a:lnTo>
                    <a:pt x="1360207" y="1203854"/>
                  </a:lnTo>
                  <a:lnTo>
                    <a:pt x="1354589" y="1208088"/>
                  </a:lnTo>
                  <a:lnTo>
                    <a:pt x="1350309" y="1210734"/>
                  </a:lnTo>
                  <a:lnTo>
                    <a:pt x="1346028" y="1213644"/>
                  </a:lnTo>
                  <a:lnTo>
                    <a:pt x="1341213" y="1215761"/>
                  </a:lnTo>
                  <a:lnTo>
                    <a:pt x="1336398" y="1218142"/>
                  </a:lnTo>
                  <a:lnTo>
                    <a:pt x="1331315" y="1219994"/>
                  </a:lnTo>
                  <a:lnTo>
                    <a:pt x="1325697" y="1221846"/>
                  </a:lnTo>
                  <a:lnTo>
                    <a:pt x="1320347" y="1223434"/>
                  </a:lnTo>
                  <a:lnTo>
                    <a:pt x="1314729" y="1224756"/>
                  </a:lnTo>
                  <a:lnTo>
                    <a:pt x="1309111" y="1226079"/>
                  </a:lnTo>
                  <a:lnTo>
                    <a:pt x="1303226" y="1227138"/>
                  </a:lnTo>
                  <a:lnTo>
                    <a:pt x="1297073" y="1227932"/>
                  </a:lnTo>
                  <a:lnTo>
                    <a:pt x="1290920" y="1228461"/>
                  </a:lnTo>
                  <a:lnTo>
                    <a:pt x="1278347" y="1229519"/>
                  </a:lnTo>
                  <a:lnTo>
                    <a:pt x="1265238" y="1230313"/>
                  </a:lnTo>
                  <a:lnTo>
                    <a:pt x="1265238" y="1044575"/>
                  </a:lnTo>
                  <a:close/>
                  <a:moveTo>
                    <a:pt x="1169988" y="730250"/>
                  </a:moveTo>
                  <a:lnTo>
                    <a:pt x="1169988" y="912813"/>
                  </a:lnTo>
                  <a:lnTo>
                    <a:pt x="1151467" y="905934"/>
                  </a:lnTo>
                  <a:lnTo>
                    <a:pt x="1140090" y="901171"/>
                  </a:lnTo>
                  <a:lnTo>
                    <a:pt x="1129242" y="896673"/>
                  </a:lnTo>
                  <a:lnTo>
                    <a:pt x="1119188" y="891911"/>
                  </a:lnTo>
                  <a:lnTo>
                    <a:pt x="1114426" y="889529"/>
                  </a:lnTo>
                  <a:lnTo>
                    <a:pt x="1109663" y="887148"/>
                  </a:lnTo>
                  <a:lnTo>
                    <a:pt x="1105430" y="884238"/>
                  </a:lnTo>
                  <a:lnTo>
                    <a:pt x="1100932" y="881327"/>
                  </a:lnTo>
                  <a:lnTo>
                    <a:pt x="1096963" y="878152"/>
                  </a:lnTo>
                  <a:lnTo>
                    <a:pt x="1092730" y="874977"/>
                  </a:lnTo>
                  <a:lnTo>
                    <a:pt x="1089026" y="871273"/>
                  </a:lnTo>
                  <a:lnTo>
                    <a:pt x="1085586" y="867304"/>
                  </a:lnTo>
                  <a:lnTo>
                    <a:pt x="1081882" y="863071"/>
                  </a:lnTo>
                  <a:lnTo>
                    <a:pt x="1078442" y="858308"/>
                  </a:lnTo>
                  <a:lnTo>
                    <a:pt x="1076590" y="855663"/>
                  </a:lnTo>
                  <a:lnTo>
                    <a:pt x="1074474" y="852488"/>
                  </a:lnTo>
                  <a:lnTo>
                    <a:pt x="1073151" y="849313"/>
                  </a:lnTo>
                  <a:lnTo>
                    <a:pt x="1071563" y="846138"/>
                  </a:lnTo>
                  <a:lnTo>
                    <a:pt x="1068917" y="839523"/>
                  </a:lnTo>
                  <a:lnTo>
                    <a:pt x="1067330" y="832908"/>
                  </a:lnTo>
                  <a:lnTo>
                    <a:pt x="1065742" y="826029"/>
                  </a:lnTo>
                  <a:lnTo>
                    <a:pt x="1065213" y="819415"/>
                  </a:lnTo>
                  <a:lnTo>
                    <a:pt x="1065213" y="812535"/>
                  </a:lnTo>
                  <a:lnTo>
                    <a:pt x="1065478" y="805656"/>
                  </a:lnTo>
                  <a:lnTo>
                    <a:pt x="1067065" y="799042"/>
                  </a:lnTo>
                  <a:lnTo>
                    <a:pt x="1068653" y="792427"/>
                  </a:lnTo>
                  <a:lnTo>
                    <a:pt x="1071034" y="786342"/>
                  </a:lnTo>
                  <a:lnTo>
                    <a:pt x="1073680" y="779992"/>
                  </a:lnTo>
                  <a:lnTo>
                    <a:pt x="1077119" y="774435"/>
                  </a:lnTo>
                  <a:lnTo>
                    <a:pt x="1078972" y="771525"/>
                  </a:lnTo>
                  <a:lnTo>
                    <a:pt x="1081353" y="769144"/>
                  </a:lnTo>
                  <a:lnTo>
                    <a:pt x="1083469" y="766498"/>
                  </a:lnTo>
                  <a:lnTo>
                    <a:pt x="1085851" y="764117"/>
                  </a:lnTo>
                  <a:lnTo>
                    <a:pt x="1088232" y="761735"/>
                  </a:lnTo>
                  <a:lnTo>
                    <a:pt x="1090878" y="759619"/>
                  </a:lnTo>
                  <a:lnTo>
                    <a:pt x="1095111" y="756708"/>
                  </a:lnTo>
                  <a:lnTo>
                    <a:pt x="1099344" y="753533"/>
                  </a:lnTo>
                  <a:lnTo>
                    <a:pt x="1103842" y="751152"/>
                  </a:lnTo>
                  <a:lnTo>
                    <a:pt x="1108340" y="748506"/>
                  </a:lnTo>
                  <a:lnTo>
                    <a:pt x="1113103" y="746125"/>
                  </a:lnTo>
                  <a:lnTo>
                    <a:pt x="1117601" y="744008"/>
                  </a:lnTo>
                  <a:lnTo>
                    <a:pt x="1122628" y="742156"/>
                  </a:lnTo>
                  <a:lnTo>
                    <a:pt x="1127390" y="740039"/>
                  </a:lnTo>
                  <a:lnTo>
                    <a:pt x="1132682" y="738452"/>
                  </a:lnTo>
                  <a:lnTo>
                    <a:pt x="1137709" y="736864"/>
                  </a:lnTo>
                  <a:lnTo>
                    <a:pt x="1148028" y="734219"/>
                  </a:lnTo>
                  <a:lnTo>
                    <a:pt x="1159140" y="732102"/>
                  </a:lnTo>
                  <a:lnTo>
                    <a:pt x="1169988" y="730250"/>
                  </a:lnTo>
                  <a:close/>
                  <a:moveTo>
                    <a:pt x="1185954" y="592728"/>
                  </a:moveTo>
                  <a:lnTo>
                    <a:pt x="1184100" y="592993"/>
                  </a:lnTo>
                  <a:lnTo>
                    <a:pt x="1182511" y="593258"/>
                  </a:lnTo>
                  <a:lnTo>
                    <a:pt x="1179333" y="594052"/>
                  </a:lnTo>
                  <a:lnTo>
                    <a:pt x="1176685" y="595905"/>
                  </a:lnTo>
                  <a:lnTo>
                    <a:pt x="1174036" y="597758"/>
                  </a:lnTo>
                  <a:lnTo>
                    <a:pt x="1172183" y="600405"/>
                  </a:lnTo>
                  <a:lnTo>
                    <a:pt x="1170858" y="603052"/>
                  </a:lnTo>
                  <a:lnTo>
                    <a:pt x="1169534" y="606229"/>
                  </a:lnTo>
                  <a:lnTo>
                    <a:pt x="1169269" y="607817"/>
                  </a:lnTo>
                  <a:lnTo>
                    <a:pt x="1169269" y="609670"/>
                  </a:lnTo>
                  <a:lnTo>
                    <a:pt x="1169269" y="657849"/>
                  </a:lnTo>
                  <a:lnTo>
                    <a:pt x="1159470" y="659702"/>
                  </a:lnTo>
                  <a:lnTo>
                    <a:pt x="1149406" y="661290"/>
                  </a:lnTo>
                  <a:lnTo>
                    <a:pt x="1139872" y="663673"/>
                  </a:lnTo>
                  <a:lnTo>
                    <a:pt x="1130073" y="665790"/>
                  </a:lnTo>
                  <a:lnTo>
                    <a:pt x="1120538" y="668438"/>
                  </a:lnTo>
                  <a:lnTo>
                    <a:pt x="1111004" y="671349"/>
                  </a:lnTo>
                  <a:lnTo>
                    <a:pt x="1101735" y="674526"/>
                  </a:lnTo>
                  <a:lnTo>
                    <a:pt x="1092730" y="677967"/>
                  </a:lnTo>
                  <a:lnTo>
                    <a:pt x="1083990" y="681673"/>
                  </a:lnTo>
                  <a:lnTo>
                    <a:pt x="1075251" y="685379"/>
                  </a:lnTo>
                  <a:lnTo>
                    <a:pt x="1067040" y="689615"/>
                  </a:lnTo>
                  <a:lnTo>
                    <a:pt x="1058566" y="694380"/>
                  </a:lnTo>
                  <a:lnTo>
                    <a:pt x="1050620" y="699145"/>
                  </a:lnTo>
                  <a:lnTo>
                    <a:pt x="1043205" y="704174"/>
                  </a:lnTo>
                  <a:lnTo>
                    <a:pt x="1035789" y="709733"/>
                  </a:lnTo>
                  <a:lnTo>
                    <a:pt x="1028638" y="715292"/>
                  </a:lnTo>
                  <a:lnTo>
                    <a:pt x="1023342" y="719793"/>
                  </a:lnTo>
                  <a:lnTo>
                    <a:pt x="1018310" y="724558"/>
                  </a:lnTo>
                  <a:lnTo>
                    <a:pt x="1013807" y="729322"/>
                  </a:lnTo>
                  <a:lnTo>
                    <a:pt x="1009305" y="734352"/>
                  </a:lnTo>
                  <a:lnTo>
                    <a:pt x="1005068" y="739382"/>
                  </a:lnTo>
                  <a:lnTo>
                    <a:pt x="1000830" y="744411"/>
                  </a:lnTo>
                  <a:lnTo>
                    <a:pt x="997387" y="749706"/>
                  </a:lnTo>
                  <a:lnTo>
                    <a:pt x="993944" y="755265"/>
                  </a:lnTo>
                  <a:lnTo>
                    <a:pt x="990501" y="760559"/>
                  </a:lnTo>
                  <a:lnTo>
                    <a:pt x="987323" y="766118"/>
                  </a:lnTo>
                  <a:lnTo>
                    <a:pt x="984940" y="771677"/>
                  </a:lnTo>
                  <a:lnTo>
                    <a:pt x="982291" y="777236"/>
                  </a:lnTo>
                  <a:lnTo>
                    <a:pt x="980172" y="783060"/>
                  </a:lnTo>
                  <a:lnTo>
                    <a:pt x="978054" y="788884"/>
                  </a:lnTo>
                  <a:lnTo>
                    <a:pt x="976200" y="794443"/>
                  </a:lnTo>
                  <a:lnTo>
                    <a:pt x="974876" y="800531"/>
                  </a:lnTo>
                  <a:lnTo>
                    <a:pt x="973551" y="806355"/>
                  </a:lnTo>
                  <a:lnTo>
                    <a:pt x="972757" y="812179"/>
                  </a:lnTo>
                  <a:lnTo>
                    <a:pt x="971962" y="818003"/>
                  </a:lnTo>
                  <a:lnTo>
                    <a:pt x="971698" y="824356"/>
                  </a:lnTo>
                  <a:lnTo>
                    <a:pt x="971433" y="830180"/>
                  </a:lnTo>
                  <a:lnTo>
                    <a:pt x="971698" y="836003"/>
                  </a:lnTo>
                  <a:lnTo>
                    <a:pt x="971962" y="842092"/>
                  </a:lnTo>
                  <a:lnTo>
                    <a:pt x="972757" y="847916"/>
                  </a:lnTo>
                  <a:lnTo>
                    <a:pt x="973551" y="853739"/>
                  </a:lnTo>
                  <a:lnTo>
                    <a:pt x="974876" y="859563"/>
                  </a:lnTo>
                  <a:lnTo>
                    <a:pt x="976465" y="865652"/>
                  </a:lnTo>
                  <a:lnTo>
                    <a:pt x="978054" y="871211"/>
                  </a:lnTo>
                  <a:lnTo>
                    <a:pt x="980437" y="877035"/>
                  </a:lnTo>
                  <a:lnTo>
                    <a:pt x="982556" y="882858"/>
                  </a:lnTo>
                  <a:lnTo>
                    <a:pt x="985204" y="888417"/>
                  </a:lnTo>
                  <a:lnTo>
                    <a:pt x="988383" y="893976"/>
                  </a:lnTo>
                  <a:lnTo>
                    <a:pt x="991031" y="899006"/>
                  </a:lnTo>
                  <a:lnTo>
                    <a:pt x="994209" y="903771"/>
                  </a:lnTo>
                  <a:lnTo>
                    <a:pt x="997652" y="908536"/>
                  </a:lnTo>
                  <a:lnTo>
                    <a:pt x="1001095" y="913301"/>
                  </a:lnTo>
                  <a:lnTo>
                    <a:pt x="1004803" y="917801"/>
                  </a:lnTo>
                  <a:lnTo>
                    <a:pt x="1008775" y="922301"/>
                  </a:lnTo>
                  <a:lnTo>
                    <a:pt x="1013013" y="926801"/>
                  </a:lnTo>
                  <a:lnTo>
                    <a:pt x="1017250" y="931037"/>
                  </a:lnTo>
                  <a:lnTo>
                    <a:pt x="1021753" y="935272"/>
                  </a:lnTo>
                  <a:lnTo>
                    <a:pt x="1026520" y="939243"/>
                  </a:lnTo>
                  <a:lnTo>
                    <a:pt x="1031287" y="942949"/>
                  </a:lnTo>
                  <a:lnTo>
                    <a:pt x="1036319" y="946390"/>
                  </a:lnTo>
                  <a:lnTo>
                    <a:pt x="1041616" y="949832"/>
                  </a:lnTo>
                  <a:lnTo>
                    <a:pt x="1046913" y="953273"/>
                  </a:lnTo>
                  <a:lnTo>
                    <a:pt x="1052739" y="956450"/>
                  </a:lnTo>
                  <a:lnTo>
                    <a:pt x="1058301" y="959097"/>
                  </a:lnTo>
                  <a:lnTo>
                    <a:pt x="1074456" y="966244"/>
                  </a:lnTo>
                  <a:lnTo>
                    <a:pt x="1100411" y="976833"/>
                  </a:lnTo>
                  <a:lnTo>
                    <a:pt x="1169269" y="1005158"/>
                  </a:lnTo>
                  <a:lnTo>
                    <a:pt x="1169269" y="1219843"/>
                  </a:lnTo>
                  <a:lnTo>
                    <a:pt x="1151260" y="1215872"/>
                  </a:lnTo>
                  <a:lnTo>
                    <a:pt x="1143050" y="1213755"/>
                  </a:lnTo>
                  <a:lnTo>
                    <a:pt x="1135370" y="1211372"/>
                  </a:lnTo>
                  <a:lnTo>
                    <a:pt x="1126365" y="1208725"/>
                  </a:lnTo>
                  <a:lnTo>
                    <a:pt x="1116831" y="1204754"/>
                  </a:lnTo>
                  <a:lnTo>
                    <a:pt x="1107032" y="1200254"/>
                  </a:lnTo>
                  <a:lnTo>
                    <a:pt x="1096968" y="1195489"/>
                  </a:lnTo>
                  <a:lnTo>
                    <a:pt x="1087698" y="1190460"/>
                  </a:lnTo>
                  <a:lnTo>
                    <a:pt x="1078693" y="1185165"/>
                  </a:lnTo>
                  <a:lnTo>
                    <a:pt x="1070483" y="1179341"/>
                  </a:lnTo>
                  <a:lnTo>
                    <a:pt x="1063068" y="1174047"/>
                  </a:lnTo>
                  <a:lnTo>
                    <a:pt x="1058566" y="1170870"/>
                  </a:lnTo>
                  <a:lnTo>
                    <a:pt x="1054593" y="1167164"/>
                  </a:lnTo>
                  <a:lnTo>
                    <a:pt x="1051297" y="1164340"/>
                  </a:lnTo>
                  <a:lnTo>
                    <a:pt x="1050885" y="1163723"/>
                  </a:lnTo>
                  <a:lnTo>
                    <a:pt x="1048502" y="1160811"/>
                  </a:lnTo>
                  <a:lnTo>
                    <a:pt x="1046118" y="1157899"/>
                  </a:lnTo>
                  <a:lnTo>
                    <a:pt x="1043734" y="1154723"/>
                  </a:lnTo>
                  <a:lnTo>
                    <a:pt x="1040821" y="1152076"/>
                  </a:lnTo>
                  <a:lnTo>
                    <a:pt x="1037643" y="1149958"/>
                  </a:lnTo>
                  <a:lnTo>
                    <a:pt x="1034465" y="1148370"/>
                  </a:lnTo>
                  <a:lnTo>
                    <a:pt x="1031022" y="1147046"/>
                  </a:lnTo>
                  <a:lnTo>
                    <a:pt x="1027314" y="1146252"/>
                  </a:lnTo>
                  <a:lnTo>
                    <a:pt x="1023342" y="1145987"/>
                  </a:lnTo>
                  <a:lnTo>
                    <a:pt x="1019899" y="1145987"/>
                  </a:lnTo>
                  <a:lnTo>
                    <a:pt x="1015926" y="1146252"/>
                  </a:lnTo>
                  <a:lnTo>
                    <a:pt x="1011953" y="1147046"/>
                  </a:lnTo>
                  <a:lnTo>
                    <a:pt x="1007981" y="1148370"/>
                  </a:lnTo>
                  <a:lnTo>
                    <a:pt x="1004008" y="1149693"/>
                  </a:lnTo>
                  <a:lnTo>
                    <a:pt x="1000036" y="1151281"/>
                  </a:lnTo>
                  <a:lnTo>
                    <a:pt x="996063" y="1153399"/>
                  </a:lnTo>
                  <a:lnTo>
                    <a:pt x="992620" y="1155517"/>
                  </a:lnTo>
                  <a:lnTo>
                    <a:pt x="988912" y="1157899"/>
                  </a:lnTo>
                  <a:lnTo>
                    <a:pt x="985204" y="1160282"/>
                  </a:lnTo>
                  <a:lnTo>
                    <a:pt x="981762" y="1163194"/>
                  </a:lnTo>
                  <a:lnTo>
                    <a:pt x="978848" y="1166370"/>
                  </a:lnTo>
                  <a:lnTo>
                    <a:pt x="975935" y="1169282"/>
                  </a:lnTo>
                  <a:lnTo>
                    <a:pt x="973022" y="1172459"/>
                  </a:lnTo>
                  <a:lnTo>
                    <a:pt x="970903" y="1175900"/>
                  </a:lnTo>
                  <a:lnTo>
                    <a:pt x="968784" y="1179077"/>
                  </a:lnTo>
                  <a:lnTo>
                    <a:pt x="966930" y="1182518"/>
                  </a:lnTo>
                  <a:lnTo>
                    <a:pt x="965871" y="1186224"/>
                  </a:lnTo>
                  <a:lnTo>
                    <a:pt x="964547" y="1189665"/>
                  </a:lnTo>
                  <a:lnTo>
                    <a:pt x="964017" y="1192842"/>
                  </a:lnTo>
                  <a:lnTo>
                    <a:pt x="963752" y="1196548"/>
                  </a:lnTo>
                  <a:lnTo>
                    <a:pt x="964017" y="1199989"/>
                  </a:lnTo>
                  <a:lnTo>
                    <a:pt x="965076" y="1203166"/>
                  </a:lnTo>
                  <a:lnTo>
                    <a:pt x="966401" y="1206343"/>
                  </a:lnTo>
                  <a:lnTo>
                    <a:pt x="968255" y="1209519"/>
                  </a:lnTo>
                  <a:lnTo>
                    <a:pt x="971698" y="1214019"/>
                  </a:lnTo>
                  <a:lnTo>
                    <a:pt x="975405" y="1218520"/>
                  </a:lnTo>
                  <a:lnTo>
                    <a:pt x="979378" y="1223020"/>
                  </a:lnTo>
                  <a:lnTo>
                    <a:pt x="983615" y="1227255"/>
                  </a:lnTo>
                  <a:lnTo>
                    <a:pt x="988118" y="1231491"/>
                  </a:lnTo>
                  <a:lnTo>
                    <a:pt x="992620" y="1235461"/>
                  </a:lnTo>
                  <a:lnTo>
                    <a:pt x="997652" y="1239432"/>
                  </a:lnTo>
                  <a:lnTo>
                    <a:pt x="1002684" y="1242874"/>
                  </a:lnTo>
                  <a:lnTo>
                    <a:pt x="1007981" y="1246844"/>
                  </a:lnTo>
                  <a:lnTo>
                    <a:pt x="1013278" y="1250286"/>
                  </a:lnTo>
                  <a:lnTo>
                    <a:pt x="1018839" y="1253992"/>
                  </a:lnTo>
                  <a:lnTo>
                    <a:pt x="1024931" y="1257168"/>
                  </a:lnTo>
                  <a:lnTo>
                    <a:pt x="1030757" y="1260345"/>
                  </a:lnTo>
                  <a:lnTo>
                    <a:pt x="1037113" y="1263521"/>
                  </a:lnTo>
                  <a:lnTo>
                    <a:pt x="1049826" y="1269345"/>
                  </a:lnTo>
                  <a:lnTo>
                    <a:pt x="1063333" y="1274904"/>
                  </a:lnTo>
                  <a:lnTo>
                    <a:pt x="1077369" y="1279934"/>
                  </a:lnTo>
                  <a:lnTo>
                    <a:pt x="1091936" y="1284434"/>
                  </a:lnTo>
                  <a:lnTo>
                    <a:pt x="1106502" y="1288670"/>
                  </a:lnTo>
                  <a:lnTo>
                    <a:pt x="1122128" y="1292376"/>
                  </a:lnTo>
                  <a:lnTo>
                    <a:pt x="1137488" y="1295552"/>
                  </a:lnTo>
                  <a:lnTo>
                    <a:pt x="1153379" y="1298199"/>
                  </a:lnTo>
                  <a:lnTo>
                    <a:pt x="1169269" y="1300582"/>
                  </a:lnTo>
                  <a:lnTo>
                    <a:pt x="1169269" y="1347437"/>
                  </a:lnTo>
                  <a:lnTo>
                    <a:pt x="1169269" y="1349290"/>
                  </a:lnTo>
                  <a:lnTo>
                    <a:pt x="1169534" y="1350878"/>
                  </a:lnTo>
                  <a:lnTo>
                    <a:pt x="1170858" y="1354055"/>
                  </a:lnTo>
                  <a:lnTo>
                    <a:pt x="1172183" y="1356702"/>
                  </a:lnTo>
                  <a:lnTo>
                    <a:pt x="1174036" y="1359349"/>
                  </a:lnTo>
                  <a:lnTo>
                    <a:pt x="1176685" y="1361202"/>
                  </a:lnTo>
                  <a:lnTo>
                    <a:pt x="1179333" y="1363055"/>
                  </a:lnTo>
                  <a:lnTo>
                    <a:pt x="1182511" y="1363849"/>
                  </a:lnTo>
                  <a:lnTo>
                    <a:pt x="1184100" y="1364114"/>
                  </a:lnTo>
                  <a:lnTo>
                    <a:pt x="1185954" y="1364114"/>
                  </a:lnTo>
                  <a:lnTo>
                    <a:pt x="1249516" y="1364114"/>
                  </a:lnTo>
                  <a:lnTo>
                    <a:pt x="1251105" y="1364114"/>
                  </a:lnTo>
                  <a:lnTo>
                    <a:pt x="1252694" y="1363849"/>
                  </a:lnTo>
                  <a:lnTo>
                    <a:pt x="1255873" y="1363055"/>
                  </a:lnTo>
                  <a:lnTo>
                    <a:pt x="1258786" y="1361202"/>
                  </a:lnTo>
                  <a:lnTo>
                    <a:pt x="1261169" y="1359349"/>
                  </a:lnTo>
                  <a:lnTo>
                    <a:pt x="1263288" y="1356702"/>
                  </a:lnTo>
                  <a:lnTo>
                    <a:pt x="1264877" y="1354055"/>
                  </a:lnTo>
                  <a:lnTo>
                    <a:pt x="1265672" y="1350878"/>
                  </a:lnTo>
                  <a:lnTo>
                    <a:pt x="1265936" y="1349290"/>
                  </a:lnTo>
                  <a:lnTo>
                    <a:pt x="1265936" y="1347437"/>
                  </a:lnTo>
                  <a:lnTo>
                    <a:pt x="1265936" y="1304553"/>
                  </a:lnTo>
                  <a:lnTo>
                    <a:pt x="1278119" y="1303758"/>
                  </a:lnTo>
                  <a:lnTo>
                    <a:pt x="1290302" y="1302700"/>
                  </a:lnTo>
                  <a:lnTo>
                    <a:pt x="1301690" y="1301376"/>
                  </a:lnTo>
                  <a:lnTo>
                    <a:pt x="1313343" y="1299788"/>
                  </a:lnTo>
                  <a:lnTo>
                    <a:pt x="1324466" y="1297935"/>
                  </a:lnTo>
                  <a:lnTo>
                    <a:pt x="1335855" y="1295817"/>
                  </a:lnTo>
                  <a:lnTo>
                    <a:pt x="1346448" y="1293170"/>
                  </a:lnTo>
                  <a:lnTo>
                    <a:pt x="1356777" y="1290523"/>
                  </a:lnTo>
                  <a:lnTo>
                    <a:pt x="1366841" y="1287611"/>
                  </a:lnTo>
                  <a:lnTo>
                    <a:pt x="1376905" y="1284169"/>
                  </a:lnTo>
                  <a:lnTo>
                    <a:pt x="1386175" y="1280728"/>
                  </a:lnTo>
                  <a:lnTo>
                    <a:pt x="1395179" y="1276757"/>
                  </a:lnTo>
                  <a:lnTo>
                    <a:pt x="1403389" y="1272522"/>
                  </a:lnTo>
                  <a:lnTo>
                    <a:pt x="1411599" y="1268022"/>
                  </a:lnTo>
                  <a:lnTo>
                    <a:pt x="1419280" y="1263257"/>
                  </a:lnTo>
                  <a:lnTo>
                    <a:pt x="1426166" y="1258227"/>
                  </a:lnTo>
                  <a:lnTo>
                    <a:pt x="1431727" y="1253992"/>
                  </a:lnTo>
                  <a:lnTo>
                    <a:pt x="1436494" y="1249491"/>
                  </a:lnTo>
                  <a:lnTo>
                    <a:pt x="1441526" y="1244991"/>
                  </a:lnTo>
                  <a:lnTo>
                    <a:pt x="1446029" y="1240491"/>
                  </a:lnTo>
                  <a:lnTo>
                    <a:pt x="1450531" y="1235726"/>
                  </a:lnTo>
                  <a:lnTo>
                    <a:pt x="1454769" y="1230961"/>
                  </a:lnTo>
                  <a:lnTo>
                    <a:pt x="1458476" y="1226196"/>
                  </a:lnTo>
                  <a:lnTo>
                    <a:pt x="1462184" y="1221167"/>
                  </a:lnTo>
                  <a:lnTo>
                    <a:pt x="1465892" y="1215872"/>
                  </a:lnTo>
                  <a:lnTo>
                    <a:pt x="1469335" y="1210578"/>
                  </a:lnTo>
                  <a:lnTo>
                    <a:pt x="1472248" y="1205284"/>
                  </a:lnTo>
                  <a:lnTo>
                    <a:pt x="1475161" y="1199989"/>
                  </a:lnTo>
                  <a:lnTo>
                    <a:pt x="1478075" y="1194695"/>
                  </a:lnTo>
                  <a:lnTo>
                    <a:pt x="1480458" y="1189136"/>
                  </a:lnTo>
                  <a:lnTo>
                    <a:pt x="1482842" y="1183312"/>
                  </a:lnTo>
                  <a:lnTo>
                    <a:pt x="1484696" y="1177753"/>
                  </a:lnTo>
                  <a:lnTo>
                    <a:pt x="1486550" y="1172194"/>
                  </a:lnTo>
                  <a:lnTo>
                    <a:pt x="1487874" y="1166370"/>
                  </a:lnTo>
                  <a:lnTo>
                    <a:pt x="1489198" y="1160547"/>
                  </a:lnTo>
                  <a:lnTo>
                    <a:pt x="1489992" y="1154723"/>
                  </a:lnTo>
                  <a:lnTo>
                    <a:pt x="1490787" y="1148899"/>
                  </a:lnTo>
                  <a:lnTo>
                    <a:pt x="1491581" y="1142810"/>
                  </a:lnTo>
                  <a:lnTo>
                    <a:pt x="1491846" y="1136987"/>
                  </a:lnTo>
                  <a:lnTo>
                    <a:pt x="1491846" y="1131163"/>
                  </a:lnTo>
                  <a:lnTo>
                    <a:pt x="1491581" y="1125339"/>
                  </a:lnTo>
                  <a:lnTo>
                    <a:pt x="1491317" y="1119251"/>
                  </a:lnTo>
                  <a:lnTo>
                    <a:pt x="1490257" y="1113427"/>
                  </a:lnTo>
                  <a:lnTo>
                    <a:pt x="1489198" y="1107603"/>
                  </a:lnTo>
                  <a:lnTo>
                    <a:pt x="1488139" y="1101515"/>
                  </a:lnTo>
                  <a:lnTo>
                    <a:pt x="1486550" y="1095426"/>
                  </a:lnTo>
                  <a:lnTo>
                    <a:pt x="1484431" y="1089867"/>
                  </a:lnTo>
                  <a:lnTo>
                    <a:pt x="1482577" y="1084043"/>
                  </a:lnTo>
                  <a:lnTo>
                    <a:pt x="1479664" y="1077690"/>
                  </a:lnTo>
                  <a:lnTo>
                    <a:pt x="1476486" y="1071866"/>
                  </a:lnTo>
                  <a:lnTo>
                    <a:pt x="1473307" y="1066043"/>
                  </a:lnTo>
                  <a:lnTo>
                    <a:pt x="1469070" y="1060219"/>
                  </a:lnTo>
                  <a:lnTo>
                    <a:pt x="1464832" y="1054924"/>
                  </a:lnTo>
                  <a:lnTo>
                    <a:pt x="1459801" y="1049630"/>
                  </a:lnTo>
                  <a:lnTo>
                    <a:pt x="1454769" y="1044336"/>
                  </a:lnTo>
                  <a:lnTo>
                    <a:pt x="1448942" y="1039306"/>
                  </a:lnTo>
                  <a:lnTo>
                    <a:pt x="1443115" y="1034541"/>
                  </a:lnTo>
                  <a:lnTo>
                    <a:pt x="1437024" y="1029776"/>
                  </a:lnTo>
                  <a:lnTo>
                    <a:pt x="1430403" y="1025011"/>
                  </a:lnTo>
                  <a:lnTo>
                    <a:pt x="1423782" y="1020511"/>
                  </a:lnTo>
                  <a:lnTo>
                    <a:pt x="1416631" y="1016011"/>
                  </a:lnTo>
                  <a:lnTo>
                    <a:pt x="1409481" y="1011776"/>
                  </a:lnTo>
                  <a:lnTo>
                    <a:pt x="1402065" y="1007540"/>
                  </a:lnTo>
                  <a:lnTo>
                    <a:pt x="1394385" y="1003569"/>
                  </a:lnTo>
                  <a:lnTo>
                    <a:pt x="1378759" y="995628"/>
                  </a:lnTo>
                  <a:lnTo>
                    <a:pt x="1362604" y="988216"/>
                  </a:lnTo>
                  <a:lnTo>
                    <a:pt x="1346183" y="981333"/>
                  </a:lnTo>
                  <a:lnTo>
                    <a:pt x="1329498" y="974715"/>
                  </a:lnTo>
                  <a:lnTo>
                    <a:pt x="1313343" y="968362"/>
                  </a:lnTo>
                  <a:lnTo>
                    <a:pt x="1296923" y="962273"/>
                  </a:lnTo>
                  <a:lnTo>
                    <a:pt x="1265936" y="951420"/>
                  </a:lnTo>
                  <a:lnTo>
                    <a:pt x="1265936" y="735411"/>
                  </a:lnTo>
                  <a:lnTo>
                    <a:pt x="1278914" y="738588"/>
                  </a:lnTo>
                  <a:lnTo>
                    <a:pt x="1291361" y="742029"/>
                  </a:lnTo>
                  <a:lnTo>
                    <a:pt x="1295864" y="743352"/>
                  </a:lnTo>
                  <a:lnTo>
                    <a:pt x="1300366" y="744941"/>
                  </a:lnTo>
                  <a:lnTo>
                    <a:pt x="1310165" y="749176"/>
                  </a:lnTo>
                  <a:lnTo>
                    <a:pt x="1319964" y="754206"/>
                  </a:lnTo>
                  <a:lnTo>
                    <a:pt x="1329763" y="759765"/>
                  </a:lnTo>
                  <a:lnTo>
                    <a:pt x="1339562" y="765589"/>
                  </a:lnTo>
                  <a:lnTo>
                    <a:pt x="1348567" y="771412"/>
                  </a:lnTo>
                  <a:lnTo>
                    <a:pt x="1357042" y="777236"/>
                  </a:lnTo>
                  <a:lnTo>
                    <a:pt x="1364458" y="782795"/>
                  </a:lnTo>
                  <a:lnTo>
                    <a:pt x="1368960" y="786237"/>
                  </a:lnTo>
                  <a:lnTo>
                    <a:pt x="1373197" y="789943"/>
                  </a:lnTo>
                  <a:lnTo>
                    <a:pt x="1376375" y="792855"/>
                  </a:lnTo>
                  <a:lnTo>
                    <a:pt x="1376111" y="792590"/>
                  </a:lnTo>
                  <a:lnTo>
                    <a:pt x="1376905" y="793384"/>
                  </a:lnTo>
                  <a:lnTo>
                    <a:pt x="1379024" y="796296"/>
                  </a:lnTo>
                  <a:lnTo>
                    <a:pt x="1381407" y="798943"/>
                  </a:lnTo>
                  <a:lnTo>
                    <a:pt x="1384056" y="802384"/>
                  </a:lnTo>
                  <a:lnTo>
                    <a:pt x="1386969" y="805032"/>
                  </a:lnTo>
                  <a:lnTo>
                    <a:pt x="1389882" y="807149"/>
                  </a:lnTo>
                  <a:lnTo>
                    <a:pt x="1393060" y="808738"/>
                  </a:lnTo>
                  <a:lnTo>
                    <a:pt x="1396768" y="810061"/>
                  </a:lnTo>
                  <a:lnTo>
                    <a:pt x="1400476" y="810855"/>
                  </a:lnTo>
                  <a:lnTo>
                    <a:pt x="1404184" y="811120"/>
                  </a:lnTo>
                  <a:lnTo>
                    <a:pt x="1407892" y="811120"/>
                  </a:lnTo>
                  <a:lnTo>
                    <a:pt x="1411599" y="810591"/>
                  </a:lnTo>
                  <a:lnTo>
                    <a:pt x="1415837" y="810061"/>
                  </a:lnTo>
                  <a:lnTo>
                    <a:pt x="1419809" y="808738"/>
                  </a:lnTo>
                  <a:lnTo>
                    <a:pt x="1423782" y="807414"/>
                  </a:lnTo>
                  <a:lnTo>
                    <a:pt x="1427755" y="805826"/>
                  </a:lnTo>
                  <a:lnTo>
                    <a:pt x="1431198" y="803708"/>
                  </a:lnTo>
                  <a:lnTo>
                    <a:pt x="1435170" y="801590"/>
                  </a:lnTo>
                  <a:lnTo>
                    <a:pt x="1438878" y="798943"/>
                  </a:lnTo>
                  <a:lnTo>
                    <a:pt x="1442321" y="796561"/>
                  </a:lnTo>
                  <a:lnTo>
                    <a:pt x="1445764" y="793649"/>
                  </a:lnTo>
                  <a:lnTo>
                    <a:pt x="1448677" y="790737"/>
                  </a:lnTo>
                  <a:lnTo>
                    <a:pt x="1451855" y="787825"/>
                  </a:lnTo>
                  <a:lnTo>
                    <a:pt x="1454504" y="784384"/>
                  </a:lnTo>
                  <a:lnTo>
                    <a:pt x="1456622" y="780942"/>
                  </a:lnTo>
                  <a:lnTo>
                    <a:pt x="1458741" y="777766"/>
                  </a:lnTo>
                  <a:lnTo>
                    <a:pt x="1460595" y="774324"/>
                  </a:lnTo>
                  <a:lnTo>
                    <a:pt x="1461919" y="770883"/>
                  </a:lnTo>
                  <a:lnTo>
                    <a:pt x="1462714" y="767442"/>
                  </a:lnTo>
                  <a:lnTo>
                    <a:pt x="1463773" y="764000"/>
                  </a:lnTo>
                  <a:lnTo>
                    <a:pt x="1463773" y="760559"/>
                  </a:lnTo>
                  <a:lnTo>
                    <a:pt x="1463243" y="757118"/>
                  </a:lnTo>
                  <a:lnTo>
                    <a:pt x="1462449" y="753676"/>
                  </a:lnTo>
                  <a:lnTo>
                    <a:pt x="1461125" y="750765"/>
                  </a:lnTo>
                  <a:lnTo>
                    <a:pt x="1459536" y="747588"/>
                  </a:lnTo>
                  <a:lnTo>
                    <a:pt x="1456622" y="743882"/>
                  </a:lnTo>
                  <a:lnTo>
                    <a:pt x="1453709" y="740441"/>
                  </a:lnTo>
                  <a:lnTo>
                    <a:pt x="1447618" y="733558"/>
                  </a:lnTo>
                  <a:lnTo>
                    <a:pt x="1440467" y="726675"/>
                  </a:lnTo>
                  <a:lnTo>
                    <a:pt x="1432787" y="720322"/>
                  </a:lnTo>
                  <a:lnTo>
                    <a:pt x="1424577" y="713969"/>
                  </a:lnTo>
                  <a:lnTo>
                    <a:pt x="1415837" y="707616"/>
                  </a:lnTo>
                  <a:lnTo>
                    <a:pt x="1406567" y="701792"/>
                  </a:lnTo>
                  <a:lnTo>
                    <a:pt x="1397033" y="696233"/>
                  </a:lnTo>
                  <a:lnTo>
                    <a:pt x="1387234" y="691203"/>
                  </a:lnTo>
                  <a:lnTo>
                    <a:pt x="1377435" y="685909"/>
                  </a:lnTo>
                  <a:lnTo>
                    <a:pt x="1367106" y="681144"/>
                  </a:lnTo>
                  <a:lnTo>
                    <a:pt x="1357042" y="677173"/>
                  </a:lnTo>
                  <a:lnTo>
                    <a:pt x="1346978" y="673467"/>
                  </a:lnTo>
                  <a:lnTo>
                    <a:pt x="1336914" y="669761"/>
                  </a:lnTo>
                  <a:lnTo>
                    <a:pt x="1327380" y="666849"/>
                  </a:lnTo>
                  <a:lnTo>
                    <a:pt x="1317845" y="664467"/>
                  </a:lnTo>
                  <a:lnTo>
                    <a:pt x="1305133" y="661555"/>
                  </a:lnTo>
                  <a:lnTo>
                    <a:pt x="1292421" y="659437"/>
                  </a:lnTo>
                  <a:lnTo>
                    <a:pt x="1279179" y="657584"/>
                  </a:lnTo>
                  <a:lnTo>
                    <a:pt x="1265936" y="656261"/>
                  </a:lnTo>
                  <a:lnTo>
                    <a:pt x="1265936" y="609670"/>
                  </a:lnTo>
                  <a:lnTo>
                    <a:pt x="1265936" y="607817"/>
                  </a:lnTo>
                  <a:lnTo>
                    <a:pt x="1265672" y="606229"/>
                  </a:lnTo>
                  <a:lnTo>
                    <a:pt x="1264877" y="603052"/>
                  </a:lnTo>
                  <a:lnTo>
                    <a:pt x="1263288" y="600405"/>
                  </a:lnTo>
                  <a:lnTo>
                    <a:pt x="1261169" y="597758"/>
                  </a:lnTo>
                  <a:lnTo>
                    <a:pt x="1258786" y="595905"/>
                  </a:lnTo>
                  <a:lnTo>
                    <a:pt x="1255873" y="594052"/>
                  </a:lnTo>
                  <a:lnTo>
                    <a:pt x="1252694" y="593258"/>
                  </a:lnTo>
                  <a:lnTo>
                    <a:pt x="1251105" y="592993"/>
                  </a:lnTo>
                  <a:lnTo>
                    <a:pt x="1249516" y="592728"/>
                  </a:lnTo>
                  <a:lnTo>
                    <a:pt x="1185954" y="592728"/>
                  </a:lnTo>
                  <a:close/>
                  <a:moveTo>
                    <a:pt x="994739" y="469900"/>
                  </a:moveTo>
                  <a:lnTo>
                    <a:pt x="1212438" y="469900"/>
                  </a:lnTo>
                  <a:lnTo>
                    <a:pt x="1243160" y="469900"/>
                  </a:lnTo>
                  <a:lnTo>
                    <a:pt x="1460860" y="469900"/>
                  </a:lnTo>
                  <a:lnTo>
                    <a:pt x="1464568" y="475988"/>
                  </a:lnTo>
                  <a:lnTo>
                    <a:pt x="1468540" y="482341"/>
                  </a:lnTo>
                  <a:lnTo>
                    <a:pt x="1472513" y="488430"/>
                  </a:lnTo>
                  <a:lnTo>
                    <a:pt x="1477545" y="494783"/>
                  </a:lnTo>
                  <a:lnTo>
                    <a:pt x="1482842" y="501136"/>
                  </a:lnTo>
                  <a:lnTo>
                    <a:pt x="1488139" y="507490"/>
                  </a:lnTo>
                  <a:lnTo>
                    <a:pt x="1493965" y="514107"/>
                  </a:lnTo>
                  <a:lnTo>
                    <a:pt x="1500321" y="520725"/>
                  </a:lnTo>
                  <a:lnTo>
                    <a:pt x="1513563" y="534226"/>
                  </a:lnTo>
                  <a:lnTo>
                    <a:pt x="1528394" y="547991"/>
                  </a:lnTo>
                  <a:lnTo>
                    <a:pt x="1544020" y="562021"/>
                  </a:lnTo>
                  <a:lnTo>
                    <a:pt x="1560705" y="576845"/>
                  </a:lnTo>
                  <a:lnTo>
                    <a:pt x="1595929" y="607553"/>
                  </a:lnTo>
                  <a:lnTo>
                    <a:pt x="1614733" y="623700"/>
                  </a:lnTo>
                  <a:lnTo>
                    <a:pt x="1633801" y="640113"/>
                  </a:lnTo>
                  <a:lnTo>
                    <a:pt x="1652870" y="657584"/>
                  </a:lnTo>
                  <a:lnTo>
                    <a:pt x="1672468" y="675585"/>
                  </a:lnTo>
                  <a:lnTo>
                    <a:pt x="1691802" y="694115"/>
                  </a:lnTo>
                  <a:lnTo>
                    <a:pt x="1711400" y="713704"/>
                  </a:lnTo>
                  <a:lnTo>
                    <a:pt x="1720934" y="723499"/>
                  </a:lnTo>
                  <a:lnTo>
                    <a:pt x="1730469" y="733558"/>
                  </a:lnTo>
                  <a:lnTo>
                    <a:pt x="1740003" y="743882"/>
                  </a:lnTo>
                  <a:lnTo>
                    <a:pt x="1749272" y="754206"/>
                  </a:lnTo>
                  <a:lnTo>
                    <a:pt x="1758542" y="765059"/>
                  </a:lnTo>
                  <a:lnTo>
                    <a:pt x="1767811" y="775913"/>
                  </a:lnTo>
                  <a:lnTo>
                    <a:pt x="1776816" y="787295"/>
                  </a:lnTo>
                  <a:lnTo>
                    <a:pt x="1785556" y="798414"/>
                  </a:lnTo>
                  <a:lnTo>
                    <a:pt x="1794295" y="810061"/>
                  </a:lnTo>
                  <a:lnTo>
                    <a:pt x="1802770" y="821709"/>
                  </a:lnTo>
                  <a:lnTo>
                    <a:pt x="1810716" y="833886"/>
                  </a:lnTo>
                  <a:lnTo>
                    <a:pt x="1818926" y="845798"/>
                  </a:lnTo>
                  <a:lnTo>
                    <a:pt x="1826606" y="858504"/>
                  </a:lnTo>
                  <a:lnTo>
                    <a:pt x="1834286" y="871211"/>
                  </a:lnTo>
                  <a:lnTo>
                    <a:pt x="1841437" y="884182"/>
                  </a:lnTo>
                  <a:lnTo>
                    <a:pt x="1848323" y="897418"/>
                  </a:lnTo>
                  <a:lnTo>
                    <a:pt x="1854944" y="910918"/>
                  </a:lnTo>
                  <a:lnTo>
                    <a:pt x="1861035" y="924684"/>
                  </a:lnTo>
                  <a:lnTo>
                    <a:pt x="1867127" y="938714"/>
                  </a:lnTo>
                  <a:lnTo>
                    <a:pt x="1872688" y="953008"/>
                  </a:lnTo>
                  <a:lnTo>
                    <a:pt x="1877985" y="967303"/>
                  </a:lnTo>
                  <a:lnTo>
                    <a:pt x="1882752" y="982127"/>
                  </a:lnTo>
                  <a:lnTo>
                    <a:pt x="1887255" y="997481"/>
                  </a:lnTo>
                  <a:lnTo>
                    <a:pt x="1891227" y="1012834"/>
                  </a:lnTo>
                  <a:lnTo>
                    <a:pt x="1894935" y="1028188"/>
                  </a:lnTo>
                  <a:lnTo>
                    <a:pt x="1897848" y="1044336"/>
                  </a:lnTo>
                  <a:lnTo>
                    <a:pt x="1900762" y="1060483"/>
                  </a:lnTo>
                  <a:lnTo>
                    <a:pt x="1903145" y="1077161"/>
                  </a:lnTo>
                  <a:lnTo>
                    <a:pt x="1904734" y="1094103"/>
                  </a:lnTo>
                  <a:lnTo>
                    <a:pt x="1905794" y="1111309"/>
                  </a:lnTo>
                  <a:lnTo>
                    <a:pt x="1906588" y="1128516"/>
                  </a:lnTo>
                  <a:lnTo>
                    <a:pt x="1906588" y="1146517"/>
                  </a:lnTo>
                  <a:lnTo>
                    <a:pt x="1906323" y="1161076"/>
                  </a:lnTo>
                  <a:lnTo>
                    <a:pt x="1905529" y="1175635"/>
                  </a:lnTo>
                  <a:lnTo>
                    <a:pt x="1904469" y="1189665"/>
                  </a:lnTo>
                  <a:lnTo>
                    <a:pt x="1903145" y="1203166"/>
                  </a:lnTo>
                  <a:lnTo>
                    <a:pt x="1901027" y="1216667"/>
                  </a:lnTo>
                  <a:lnTo>
                    <a:pt x="1898908" y="1229108"/>
                  </a:lnTo>
                  <a:lnTo>
                    <a:pt x="1896259" y="1241815"/>
                  </a:lnTo>
                  <a:lnTo>
                    <a:pt x="1893081" y="1253992"/>
                  </a:lnTo>
                  <a:lnTo>
                    <a:pt x="1889903" y="1265639"/>
                  </a:lnTo>
                  <a:lnTo>
                    <a:pt x="1886195" y="1277287"/>
                  </a:lnTo>
                  <a:lnTo>
                    <a:pt x="1881958" y="1288140"/>
                  </a:lnTo>
                  <a:lnTo>
                    <a:pt x="1877720" y="1299258"/>
                  </a:lnTo>
                  <a:lnTo>
                    <a:pt x="1872953" y="1309582"/>
                  </a:lnTo>
                  <a:lnTo>
                    <a:pt x="1867656" y="1319641"/>
                  </a:lnTo>
                  <a:lnTo>
                    <a:pt x="1862360" y="1329436"/>
                  </a:lnTo>
                  <a:lnTo>
                    <a:pt x="1856268" y="1338966"/>
                  </a:lnTo>
                  <a:lnTo>
                    <a:pt x="1850177" y="1347966"/>
                  </a:lnTo>
                  <a:lnTo>
                    <a:pt x="1843556" y="1356967"/>
                  </a:lnTo>
                  <a:lnTo>
                    <a:pt x="1836670" y="1365437"/>
                  </a:lnTo>
                  <a:lnTo>
                    <a:pt x="1829254" y="1373908"/>
                  </a:lnTo>
                  <a:lnTo>
                    <a:pt x="1821839" y="1381850"/>
                  </a:lnTo>
                  <a:lnTo>
                    <a:pt x="1813894" y="1389262"/>
                  </a:lnTo>
                  <a:lnTo>
                    <a:pt x="1805684" y="1396939"/>
                  </a:lnTo>
                  <a:lnTo>
                    <a:pt x="1797209" y="1404086"/>
                  </a:lnTo>
                  <a:lnTo>
                    <a:pt x="1788204" y="1410969"/>
                  </a:lnTo>
                  <a:lnTo>
                    <a:pt x="1779464" y="1417587"/>
                  </a:lnTo>
                  <a:lnTo>
                    <a:pt x="1769665" y="1423675"/>
                  </a:lnTo>
                  <a:lnTo>
                    <a:pt x="1759866" y="1429764"/>
                  </a:lnTo>
                  <a:lnTo>
                    <a:pt x="1749802" y="1435588"/>
                  </a:lnTo>
                  <a:lnTo>
                    <a:pt x="1739473" y="1441411"/>
                  </a:lnTo>
                  <a:lnTo>
                    <a:pt x="1728615" y="1446706"/>
                  </a:lnTo>
                  <a:lnTo>
                    <a:pt x="1717756" y="1451735"/>
                  </a:lnTo>
                  <a:lnTo>
                    <a:pt x="1706633" y="1456500"/>
                  </a:lnTo>
                  <a:lnTo>
                    <a:pt x="1694980" y="1461000"/>
                  </a:lnTo>
                  <a:lnTo>
                    <a:pt x="1683327" y="1465501"/>
                  </a:lnTo>
                  <a:lnTo>
                    <a:pt x="1671144" y="1469736"/>
                  </a:lnTo>
                  <a:lnTo>
                    <a:pt x="1658432" y="1473707"/>
                  </a:lnTo>
                  <a:lnTo>
                    <a:pt x="1645719" y="1477413"/>
                  </a:lnTo>
                  <a:lnTo>
                    <a:pt x="1633007" y="1480854"/>
                  </a:lnTo>
                  <a:lnTo>
                    <a:pt x="1619765" y="1484295"/>
                  </a:lnTo>
                  <a:lnTo>
                    <a:pt x="1606258" y="1487472"/>
                  </a:lnTo>
                  <a:lnTo>
                    <a:pt x="1592486" y="1490384"/>
                  </a:lnTo>
                  <a:lnTo>
                    <a:pt x="1578450" y="1493296"/>
                  </a:lnTo>
                  <a:lnTo>
                    <a:pt x="1563883" y="1495943"/>
                  </a:lnTo>
                  <a:lnTo>
                    <a:pt x="1549582" y="1498325"/>
                  </a:lnTo>
                  <a:lnTo>
                    <a:pt x="1534751" y="1500708"/>
                  </a:lnTo>
                  <a:lnTo>
                    <a:pt x="1519655" y="1502561"/>
                  </a:lnTo>
                  <a:lnTo>
                    <a:pt x="1504294" y="1504679"/>
                  </a:lnTo>
                  <a:lnTo>
                    <a:pt x="1488933" y="1506267"/>
                  </a:lnTo>
                  <a:lnTo>
                    <a:pt x="1473307" y="1507855"/>
                  </a:lnTo>
                  <a:lnTo>
                    <a:pt x="1440997" y="1510767"/>
                  </a:lnTo>
                  <a:lnTo>
                    <a:pt x="1407627" y="1512885"/>
                  </a:lnTo>
                  <a:lnTo>
                    <a:pt x="1373727" y="1515003"/>
                  </a:lnTo>
                  <a:lnTo>
                    <a:pt x="1338768" y="1516061"/>
                  </a:lnTo>
                  <a:lnTo>
                    <a:pt x="1302749" y="1517120"/>
                  </a:lnTo>
                  <a:lnTo>
                    <a:pt x="1266201" y="1517385"/>
                  </a:lnTo>
                  <a:lnTo>
                    <a:pt x="1228859" y="1517650"/>
                  </a:lnTo>
                  <a:lnTo>
                    <a:pt x="1227799" y="1517650"/>
                  </a:lnTo>
                  <a:lnTo>
                    <a:pt x="1226740" y="1517650"/>
                  </a:lnTo>
                  <a:lnTo>
                    <a:pt x="1189662" y="1517385"/>
                  </a:lnTo>
                  <a:lnTo>
                    <a:pt x="1152849" y="1517120"/>
                  </a:lnTo>
                  <a:lnTo>
                    <a:pt x="1117096" y="1516061"/>
                  </a:lnTo>
                  <a:lnTo>
                    <a:pt x="1082136" y="1515003"/>
                  </a:lnTo>
                  <a:lnTo>
                    <a:pt x="1048237" y="1512885"/>
                  </a:lnTo>
                  <a:lnTo>
                    <a:pt x="1014867" y="1510767"/>
                  </a:lnTo>
                  <a:lnTo>
                    <a:pt x="982556" y="1507855"/>
                  </a:lnTo>
                  <a:lnTo>
                    <a:pt x="966930" y="1506267"/>
                  </a:lnTo>
                  <a:lnTo>
                    <a:pt x="951570" y="1504679"/>
                  </a:lnTo>
                  <a:lnTo>
                    <a:pt x="935944" y="1502561"/>
                  </a:lnTo>
                  <a:lnTo>
                    <a:pt x="921113" y="1500708"/>
                  </a:lnTo>
                  <a:lnTo>
                    <a:pt x="906282" y="1498325"/>
                  </a:lnTo>
                  <a:lnTo>
                    <a:pt x="891451" y="1495943"/>
                  </a:lnTo>
                  <a:lnTo>
                    <a:pt x="877149" y="1493296"/>
                  </a:lnTo>
                  <a:lnTo>
                    <a:pt x="863377" y="1490384"/>
                  </a:lnTo>
                  <a:lnTo>
                    <a:pt x="849606" y="1487472"/>
                  </a:lnTo>
                  <a:lnTo>
                    <a:pt x="836099" y="1484295"/>
                  </a:lnTo>
                  <a:lnTo>
                    <a:pt x="822592" y="1480854"/>
                  </a:lnTo>
                  <a:lnTo>
                    <a:pt x="809879" y="1477413"/>
                  </a:lnTo>
                  <a:lnTo>
                    <a:pt x="797167" y="1473707"/>
                  </a:lnTo>
                  <a:lnTo>
                    <a:pt x="784719" y="1469736"/>
                  </a:lnTo>
                  <a:lnTo>
                    <a:pt x="772537" y="1465501"/>
                  </a:lnTo>
                  <a:lnTo>
                    <a:pt x="760884" y="1461000"/>
                  </a:lnTo>
                  <a:lnTo>
                    <a:pt x="749231" y="1456500"/>
                  </a:lnTo>
                  <a:lnTo>
                    <a:pt x="737842" y="1451735"/>
                  </a:lnTo>
                  <a:lnTo>
                    <a:pt x="726719" y="1446706"/>
                  </a:lnTo>
                  <a:lnTo>
                    <a:pt x="716125" y="1441411"/>
                  </a:lnTo>
                  <a:lnTo>
                    <a:pt x="705797" y="1435588"/>
                  </a:lnTo>
                  <a:lnTo>
                    <a:pt x="695733" y="1429764"/>
                  </a:lnTo>
                  <a:lnTo>
                    <a:pt x="686198" y="1423675"/>
                  </a:lnTo>
                  <a:lnTo>
                    <a:pt x="676399" y="1417587"/>
                  </a:lnTo>
                  <a:lnTo>
                    <a:pt x="667130" y="1410969"/>
                  </a:lnTo>
                  <a:lnTo>
                    <a:pt x="658655" y="1404086"/>
                  </a:lnTo>
                  <a:lnTo>
                    <a:pt x="650180" y="1396939"/>
                  </a:lnTo>
                  <a:lnTo>
                    <a:pt x="641705" y="1389262"/>
                  </a:lnTo>
                  <a:lnTo>
                    <a:pt x="633760" y="1381850"/>
                  </a:lnTo>
                  <a:lnTo>
                    <a:pt x="626609" y="1373908"/>
                  </a:lnTo>
                  <a:lnTo>
                    <a:pt x="619193" y="1365437"/>
                  </a:lnTo>
                  <a:lnTo>
                    <a:pt x="612043" y="1356967"/>
                  </a:lnTo>
                  <a:lnTo>
                    <a:pt x="605687" y="1347966"/>
                  </a:lnTo>
                  <a:lnTo>
                    <a:pt x="599595" y="1338966"/>
                  </a:lnTo>
                  <a:lnTo>
                    <a:pt x="593504" y="1329436"/>
                  </a:lnTo>
                  <a:lnTo>
                    <a:pt x="588207" y="1319641"/>
                  </a:lnTo>
                  <a:lnTo>
                    <a:pt x="582910" y="1309582"/>
                  </a:lnTo>
                  <a:lnTo>
                    <a:pt x="578143" y="1299258"/>
                  </a:lnTo>
                  <a:lnTo>
                    <a:pt x="573641" y="1288140"/>
                  </a:lnTo>
                  <a:lnTo>
                    <a:pt x="569668" y="1277287"/>
                  </a:lnTo>
                  <a:lnTo>
                    <a:pt x="565695" y="1265639"/>
                  </a:lnTo>
                  <a:lnTo>
                    <a:pt x="562517" y="1253992"/>
                  </a:lnTo>
                  <a:lnTo>
                    <a:pt x="559604" y="1241815"/>
                  </a:lnTo>
                  <a:lnTo>
                    <a:pt x="556691" y="1229108"/>
                  </a:lnTo>
                  <a:lnTo>
                    <a:pt x="554572" y="1216667"/>
                  </a:lnTo>
                  <a:lnTo>
                    <a:pt x="552718" y="1203166"/>
                  </a:lnTo>
                  <a:lnTo>
                    <a:pt x="551129" y="1189665"/>
                  </a:lnTo>
                  <a:lnTo>
                    <a:pt x="550070" y="1175635"/>
                  </a:lnTo>
                  <a:lnTo>
                    <a:pt x="549540" y="1161076"/>
                  </a:lnTo>
                  <a:lnTo>
                    <a:pt x="549275" y="1146517"/>
                  </a:lnTo>
                  <a:lnTo>
                    <a:pt x="549275" y="1128516"/>
                  </a:lnTo>
                  <a:lnTo>
                    <a:pt x="549805" y="1111309"/>
                  </a:lnTo>
                  <a:lnTo>
                    <a:pt x="551129" y="1094103"/>
                  </a:lnTo>
                  <a:lnTo>
                    <a:pt x="552718" y="1077161"/>
                  </a:lnTo>
                  <a:lnTo>
                    <a:pt x="555102" y="1060483"/>
                  </a:lnTo>
                  <a:lnTo>
                    <a:pt x="557485" y="1044336"/>
                  </a:lnTo>
                  <a:lnTo>
                    <a:pt x="560663" y="1028188"/>
                  </a:lnTo>
                  <a:lnTo>
                    <a:pt x="564371" y="1012834"/>
                  </a:lnTo>
                  <a:lnTo>
                    <a:pt x="568344" y="997481"/>
                  </a:lnTo>
                  <a:lnTo>
                    <a:pt x="572846" y="982127"/>
                  </a:lnTo>
                  <a:lnTo>
                    <a:pt x="577878" y="967303"/>
                  </a:lnTo>
                  <a:lnTo>
                    <a:pt x="582910" y="953008"/>
                  </a:lnTo>
                  <a:lnTo>
                    <a:pt x="588472" y="938714"/>
                  </a:lnTo>
                  <a:lnTo>
                    <a:pt x="594563" y="924684"/>
                  </a:lnTo>
                  <a:lnTo>
                    <a:pt x="600919" y="910918"/>
                  </a:lnTo>
                  <a:lnTo>
                    <a:pt x="607276" y="897418"/>
                  </a:lnTo>
                  <a:lnTo>
                    <a:pt x="614426" y="884182"/>
                  </a:lnTo>
                  <a:lnTo>
                    <a:pt x="621577" y="871211"/>
                  </a:lnTo>
                  <a:lnTo>
                    <a:pt x="628993" y="858504"/>
                  </a:lnTo>
                  <a:lnTo>
                    <a:pt x="636938" y="845798"/>
                  </a:lnTo>
                  <a:lnTo>
                    <a:pt x="644883" y="833886"/>
                  </a:lnTo>
                  <a:lnTo>
                    <a:pt x="653093" y="821709"/>
                  </a:lnTo>
                  <a:lnTo>
                    <a:pt x="661568" y="810061"/>
                  </a:lnTo>
                  <a:lnTo>
                    <a:pt x="670043" y="798414"/>
                  </a:lnTo>
                  <a:lnTo>
                    <a:pt x="679048" y="787295"/>
                  </a:lnTo>
                  <a:lnTo>
                    <a:pt x="688052" y="775913"/>
                  </a:lnTo>
                  <a:lnTo>
                    <a:pt x="697057" y="765059"/>
                  </a:lnTo>
                  <a:lnTo>
                    <a:pt x="706326" y="754206"/>
                  </a:lnTo>
                  <a:lnTo>
                    <a:pt x="715596" y="743882"/>
                  </a:lnTo>
                  <a:lnTo>
                    <a:pt x="725130" y="733558"/>
                  </a:lnTo>
                  <a:lnTo>
                    <a:pt x="734664" y="723499"/>
                  </a:lnTo>
                  <a:lnTo>
                    <a:pt x="744463" y="713704"/>
                  </a:lnTo>
                  <a:lnTo>
                    <a:pt x="764062" y="694115"/>
                  </a:lnTo>
                  <a:lnTo>
                    <a:pt x="783395" y="675585"/>
                  </a:lnTo>
                  <a:lnTo>
                    <a:pt x="802729" y="657584"/>
                  </a:lnTo>
                  <a:lnTo>
                    <a:pt x="822062" y="640113"/>
                  </a:lnTo>
                  <a:lnTo>
                    <a:pt x="841131" y="623700"/>
                  </a:lnTo>
                  <a:lnTo>
                    <a:pt x="859934" y="607553"/>
                  </a:lnTo>
                  <a:lnTo>
                    <a:pt x="895158" y="576845"/>
                  </a:lnTo>
                  <a:lnTo>
                    <a:pt x="911843" y="562021"/>
                  </a:lnTo>
                  <a:lnTo>
                    <a:pt x="927204" y="547991"/>
                  </a:lnTo>
                  <a:lnTo>
                    <a:pt x="941770" y="534226"/>
                  </a:lnTo>
                  <a:lnTo>
                    <a:pt x="955277" y="520725"/>
                  </a:lnTo>
                  <a:lnTo>
                    <a:pt x="961634" y="514107"/>
                  </a:lnTo>
                  <a:lnTo>
                    <a:pt x="967460" y="507490"/>
                  </a:lnTo>
                  <a:lnTo>
                    <a:pt x="973022" y="501136"/>
                  </a:lnTo>
                  <a:lnTo>
                    <a:pt x="978054" y="494783"/>
                  </a:lnTo>
                  <a:lnTo>
                    <a:pt x="982821" y="488430"/>
                  </a:lnTo>
                  <a:lnTo>
                    <a:pt x="987323" y="482341"/>
                  </a:lnTo>
                  <a:lnTo>
                    <a:pt x="991296" y="475988"/>
                  </a:lnTo>
                  <a:lnTo>
                    <a:pt x="994739" y="469900"/>
                  </a:lnTo>
                  <a:close/>
                  <a:moveTo>
                    <a:pt x="1025790" y="350837"/>
                  </a:moveTo>
                  <a:lnTo>
                    <a:pt x="1427428" y="350837"/>
                  </a:lnTo>
                  <a:lnTo>
                    <a:pt x="1431926" y="351101"/>
                  </a:lnTo>
                  <a:lnTo>
                    <a:pt x="1436159" y="351631"/>
                  </a:lnTo>
                  <a:lnTo>
                    <a:pt x="1440657" y="352953"/>
                  </a:lnTo>
                  <a:lnTo>
                    <a:pt x="1444361" y="354012"/>
                  </a:lnTo>
                  <a:lnTo>
                    <a:pt x="1448330" y="355599"/>
                  </a:lnTo>
                  <a:lnTo>
                    <a:pt x="1452034" y="357716"/>
                  </a:lnTo>
                  <a:lnTo>
                    <a:pt x="1455474" y="359833"/>
                  </a:lnTo>
                  <a:lnTo>
                    <a:pt x="1458913" y="362478"/>
                  </a:lnTo>
                  <a:lnTo>
                    <a:pt x="1461559" y="365124"/>
                  </a:lnTo>
                  <a:lnTo>
                    <a:pt x="1464205" y="368035"/>
                  </a:lnTo>
                  <a:lnTo>
                    <a:pt x="1466322" y="371474"/>
                  </a:lnTo>
                  <a:lnTo>
                    <a:pt x="1468174" y="374649"/>
                  </a:lnTo>
                  <a:lnTo>
                    <a:pt x="1469761" y="378354"/>
                  </a:lnTo>
                  <a:lnTo>
                    <a:pt x="1470819" y="382058"/>
                  </a:lnTo>
                  <a:lnTo>
                    <a:pt x="1471349" y="386027"/>
                  </a:lnTo>
                  <a:lnTo>
                    <a:pt x="1471613" y="389995"/>
                  </a:lnTo>
                  <a:lnTo>
                    <a:pt x="1471349" y="393964"/>
                  </a:lnTo>
                  <a:lnTo>
                    <a:pt x="1470819" y="397668"/>
                  </a:lnTo>
                  <a:lnTo>
                    <a:pt x="1469761" y="401372"/>
                  </a:lnTo>
                  <a:lnTo>
                    <a:pt x="1468174" y="405077"/>
                  </a:lnTo>
                  <a:lnTo>
                    <a:pt x="1466322" y="408516"/>
                  </a:lnTo>
                  <a:lnTo>
                    <a:pt x="1464205" y="411427"/>
                  </a:lnTo>
                  <a:lnTo>
                    <a:pt x="1461559" y="414602"/>
                  </a:lnTo>
                  <a:lnTo>
                    <a:pt x="1458913" y="417512"/>
                  </a:lnTo>
                  <a:lnTo>
                    <a:pt x="1455474" y="419893"/>
                  </a:lnTo>
                  <a:lnTo>
                    <a:pt x="1452034" y="422275"/>
                  </a:lnTo>
                  <a:lnTo>
                    <a:pt x="1448330" y="424127"/>
                  </a:lnTo>
                  <a:lnTo>
                    <a:pt x="1444361" y="425979"/>
                  </a:lnTo>
                  <a:lnTo>
                    <a:pt x="1440657" y="427037"/>
                  </a:lnTo>
                  <a:lnTo>
                    <a:pt x="1436159" y="428096"/>
                  </a:lnTo>
                  <a:lnTo>
                    <a:pt x="1431926" y="428625"/>
                  </a:lnTo>
                  <a:lnTo>
                    <a:pt x="1427428" y="428625"/>
                  </a:lnTo>
                  <a:lnTo>
                    <a:pt x="1025790" y="428625"/>
                  </a:lnTo>
                  <a:lnTo>
                    <a:pt x="1021027" y="428625"/>
                  </a:lnTo>
                  <a:lnTo>
                    <a:pt x="1016794" y="428096"/>
                  </a:lnTo>
                  <a:lnTo>
                    <a:pt x="1012296" y="427037"/>
                  </a:lnTo>
                  <a:lnTo>
                    <a:pt x="1008327" y="425979"/>
                  </a:lnTo>
                  <a:lnTo>
                    <a:pt x="1004359" y="424127"/>
                  </a:lnTo>
                  <a:lnTo>
                    <a:pt x="1000654" y="422275"/>
                  </a:lnTo>
                  <a:lnTo>
                    <a:pt x="997479" y="419893"/>
                  </a:lnTo>
                  <a:lnTo>
                    <a:pt x="994040" y="417512"/>
                  </a:lnTo>
                  <a:lnTo>
                    <a:pt x="991129" y="414602"/>
                  </a:lnTo>
                  <a:lnTo>
                    <a:pt x="988748" y="411427"/>
                  </a:lnTo>
                  <a:lnTo>
                    <a:pt x="986367" y="408516"/>
                  </a:lnTo>
                  <a:lnTo>
                    <a:pt x="984779" y="405077"/>
                  </a:lnTo>
                  <a:lnTo>
                    <a:pt x="983192" y="401372"/>
                  </a:lnTo>
                  <a:lnTo>
                    <a:pt x="981869" y="397668"/>
                  </a:lnTo>
                  <a:lnTo>
                    <a:pt x="981340" y="393964"/>
                  </a:lnTo>
                  <a:lnTo>
                    <a:pt x="981075" y="389995"/>
                  </a:lnTo>
                  <a:lnTo>
                    <a:pt x="981340" y="386027"/>
                  </a:lnTo>
                  <a:lnTo>
                    <a:pt x="981869" y="382058"/>
                  </a:lnTo>
                  <a:lnTo>
                    <a:pt x="983192" y="378354"/>
                  </a:lnTo>
                  <a:lnTo>
                    <a:pt x="984779" y="374649"/>
                  </a:lnTo>
                  <a:lnTo>
                    <a:pt x="986367" y="371474"/>
                  </a:lnTo>
                  <a:lnTo>
                    <a:pt x="988748" y="368035"/>
                  </a:lnTo>
                  <a:lnTo>
                    <a:pt x="991129" y="365124"/>
                  </a:lnTo>
                  <a:lnTo>
                    <a:pt x="994040" y="362478"/>
                  </a:lnTo>
                  <a:lnTo>
                    <a:pt x="997479" y="359833"/>
                  </a:lnTo>
                  <a:lnTo>
                    <a:pt x="1000654" y="357716"/>
                  </a:lnTo>
                  <a:lnTo>
                    <a:pt x="1004359" y="355599"/>
                  </a:lnTo>
                  <a:lnTo>
                    <a:pt x="1008327" y="354012"/>
                  </a:lnTo>
                  <a:lnTo>
                    <a:pt x="1012296" y="352953"/>
                  </a:lnTo>
                  <a:lnTo>
                    <a:pt x="1016794" y="351631"/>
                  </a:lnTo>
                  <a:lnTo>
                    <a:pt x="1021027" y="351101"/>
                  </a:lnTo>
                  <a:lnTo>
                    <a:pt x="1025790" y="350837"/>
                  </a:lnTo>
                  <a:close/>
                  <a:moveTo>
                    <a:pt x="1218698" y="0"/>
                  </a:moveTo>
                  <a:lnTo>
                    <a:pt x="1230852" y="0"/>
                  </a:lnTo>
                  <a:lnTo>
                    <a:pt x="1242477" y="0"/>
                  </a:lnTo>
                  <a:lnTo>
                    <a:pt x="1259387" y="265"/>
                  </a:lnTo>
                  <a:lnTo>
                    <a:pt x="1268898" y="529"/>
                  </a:lnTo>
                  <a:lnTo>
                    <a:pt x="1278938" y="1324"/>
                  </a:lnTo>
                  <a:lnTo>
                    <a:pt x="1289243" y="2118"/>
                  </a:lnTo>
                  <a:lnTo>
                    <a:pt x="1299811" y="2913"/>
                  </a:lnTo>
                  <a:lnTo>
                    <a:pt x="1310380" y="4237"/>
                  </a:lnTo>
                  <a:lnTo>
                    <a:pt x="1320420" y="6090"/>
                  </a:lnTo>
                  <a:lnTo>
                    <a:pt x="1329931" y="7944"/>
                  </a:lnTo>
                  <a:lnTo>
                    <a:pt x="1338914" y="10327"/>
                  </a:lnTo>
                  <a:lnTo>
                    <a:pt x="1343142" y="11387"/>
                  </a:lnTo>
                  <a:lnTo>
                    <a:pt x="1347105" y="12711"/>
                  </a:lnTo>
                  <a:lnTo>
                    <a:pt x="1350540" y="14564"/>
                  </a:lnTo>
                  <a:lnTo>
                    <a:pt x="1353974" y="15889"/>
                  </a:lnTo>
                  <a:lnTo>
                    <a:pt x="1356881" y="17477"/>
                  </a:lnTo>
                  <a:lnTo>
                    <a:pt x="1359523" y="19596"/>
                  </a:lnTo>
                  <a:lnTo>
                    <a:pt x="1361636" y="21450"/>
                  </a:lnTo>
                  <a:lnTo>
                    <a:pt x="1363486" y="23568"/>
                  </a:lnTo>
                  <a:lnTo>
                    <a:pt x="1365600" y="26746"/>
                  </a:lnTo>
                  <a:lnTo>
                    <a:pt x="1367449" y="30718"/>
                  </a:lnTo>
                  <a:lnTo>
                    <a:pt x="1368506" y="34690"/>
                  </a:lnTo>
                  <a:lnTo>
                    <a:pt x="1369034" y="39192"/>
                  </a:lnTo>
                  <a:lnTo>
                    <a:pt x="1369299" y="43959"/>
                  </a:lnTo>
                  <a:lnTo>
                    <a:pt x="1369034" y="48725"/>
                  </a:lnTo>
                  <a:lnTo>
                    <a:pt x="1368242" y="54022"/>
                  </a:lnTo>
                  <a:lnTo>
                    <a:pt x="1367449" y="59583"/>
                  </a:lnTo>
                  <a:lnTo>
                    <a:pt x="1365864" y="65144"/>
                  </a:lnTo>
                  <a:lnTo>
                    <a:pt x="1364279" y="70705"/>
                  </a:lnTo>
                  <a:lnTo>
                    <a:pt x="1362165" y="76531"/>
                  </a:lnTo>
                  <a:lnTo>
                    <a:pt x="1360315" y="82621"/>
                  </a:lnTo>
                  <a:lnTo>
                    <a:pt x="1355295" y="94538"/>
                  </a:lnTo>
                  <a:lnTo>
                    <a:pt x="1349747" y="106719"/>
                  </a:lnTo>
                  <a:lnTo>
                    <a:pt x="1343670" y="119166"/>
                  </a:lnTo>
                  <a:lnTo>
                    <a:pt x="1337857" y="131082"/>
                  </a:lnTo>
                  <a:lnTo>
                    <a:pt x="1326496" y="153856"/>
                  </a:lnTo>
                  <a:lnTo>
                    <a:pt x="1321212" y="164184"/>
                  </a:lnTo>
                  <a:lnTo>
                    <a:pt x="1317249" y="173982"/>
                  </a:lnTo>
                  <a:lnTo>
                    <a:pt x="1315400" y="177954"/>
                  </a:lnTo>
                  <a:lnTo>
                    <a:pt x="1314078" y="182191"/>
                  </a:lnTo>
                  <a:lnTo>
                    <a:pt x="1313286" y="185899"/>
                  </a:lnTo>
                  <a:lnTo>
                    <a:pt x="1312493" y="189341"/>
                  </a:lnTo>
                  <a:lnTo>
                    <a:pt x="1318834" y="188812"/>
                  </a:lnTo>
                  <a:lnTo>
                    <a:pt x="1324647" y="187488"/>
                  </a:lnTo>
                  <a:lnTo>
                    <a:pt x="1330724" y="185634"/>
                  </a:lnTo>
                  <a:lnTo>
                    <a:pt x="1336272" y="183250"/>
                  </a:lnTo>
                  <a:lnTo>
                    <a:pt x="1341556" y="180338"/>
                  </a:lnTo>
                  <a:lnTo>
                    <a:pt x="1346841" y="176895"/>
                  </a:lnTo>
                  <a:lnTo>
                    <a:pt x="1351861" y="173188"/>
                  </a:lnTo>
                  <a:lnTo>
                    <a:pt x="1356616" y="169480"/>
                  </a:lnTo>
                  <a:lnTo>
                    <a:pt x="1361372" y="164978"/>
                  </a:lnTo>
                  <a:lnTo>
                    <a:pt x="1365864" y="160212"/>
                  </a:lnTo>
                  <a:lnTo>
                    <a:pt x="1370091" y="154915"/>
                  </a:lnTo>
                  <a:lnTo>
                    <a:pt x="1374319" y="149884"/>
                  </a:lnTo>
                  <a:lnTo>
                    <a:pt x="1378282" y="144323"/>
                  </a:lnTo>
                  <a:lnTo>
                    <a:pt x="1382245" y="139027"/>
                  </a:lnTo>
                  <a:lnTo>
                    <a:pt x="1385944" y="133201"/>
                  </a:lnTo>
                  <a:lnTo>
                    <a:pt x="1389114" y="127375"/>
                  </a:lnTo>
                  <a:lnTo>
                    <a:pt x="1396248" y="115723"/>
                  </a:lnTo>
                  <a:lnTo>
                    <a:pt x="1402325" y="104071"/>
                  </a:lnTo>
                  <a:lnTo>
                    <a:pt x="1413950" y="82357"/>
                  </a:lnTo>
                  <a:lnTo>
                    <a:pt x="1418970" y="72559"/>
                  </a:lnTo>
                  <a:lnTo>
                    <a:pt x="1423990" y="64614"/>
                  </a:lnTo>
                  <a:lnTo>
                    <a:pt x="1426104" y="60907"/>
                  </a:lnTo>
                  <a:lnTo>
                    <a:pt x="1428746" y="57729"/>
                  </a:lnTo>
                  <a:lnTo>
                    <a:pt x="1431124" y="55081"/>
                  </a:lnTo>
                  <a:lnTo>
                    <a:pt x="1433238" y="52698"/>
                  </a:lnTo>
                  <a:lnTo>
                    <a:pt x="1435880" y="51109"/>
                  </a:lnTo>
                  <a:lnTo>
                    <a:pt x="1438258" y="49255"/>
                  </a:lnTo>
                  <a:lnTo>
                    <a:pt x="1441428" y="48196"/>
                  </a:lnTo>
                  <a:lnTo>
                    <a:pt x="1444863" y="47137"/>
                  </a:lnTo>
                  <a:lnTo>
                    <a:pt x="1448033" y="46342"/>
                  </a:lnTo>
                  <a:lnTo>
                    <a:pt x="1451997" y="45812"/>
                  </a:lnTo>
                  <a:lnTo>
                    <a:pt x="1455960" y="45283"/>
                  </a:lnTo>
                  <a:lnTo>
                    <a:pt x="1459923" y="45283"/>
                  </a:lnTo>
                  <a:lnTo>
                    <a:pt x="1464415" y="45283"/>
                  </a:lnTo>
                  <a:lnTo>
                    <a:pt x="1468642" y="45812"/>
                  </a:lnTo>
                  <a:lnTo>
                    <a:pt x="1477889" y="46872"/>
                  </a:lnTo>
                  <a:lnTo>
                    <a:pt x="1487665" y="48461"/>
                  </a:lnTo>
                  <a:lnTo>
                    <a:pt x="1497441" y="50844"/>
                  </a:lnTo>
                  <a:lnTo>
                    <a:pt x="1507217" y="53227"/>
                  </a:lnTo>
                  <a:lnTo>
                    <a:pt x="1517257" y="56140"/>
                  </a:lnTo>
                  <a:lnTo>
                    <a:pt x="1527033" y="59053"/>
                  </a:lnTo>
                  <a:lnTo>
                    <a:pt x="1536280" y="62231"/>
                  </a:lnTo>
                  <a:lnTo>
                    <a:pt x="1545263" y="65673"/>
                  </a:lnTo>
                  <a:lnTo>
                    <a:pt x="1553190" y="68851"/>
                  </a:lnTo>
                  <a:lnTo>
                    <a:pt x="1567193" y="74677"/>
                  </a:lnTo>
                  <a:lnTo>
                    <a:pt x="1578290" y="79709"/>
                  </a:lnTo>
                  <a:lnTo>
                    <a:pt x="1587801" y="84210"/>
                  </a:lnTo>
                  <a:lnTo>
                    <a:pt x="1595463" y="88447"/>
                  </a:lnTo>
                  <a:lnTo>
                    <a:pt x="1601804" y="92420"/>
                  </a:lnTo>
                  <a:lnTo>
                    <a:pt x="1604182" y="94273"/>
                  </a:lnTo>
                  <a:lnTo>
                    <a:pt x="1606560" y="96127"/>
                  </a:lnTo>
                  <a:lnTo>
                    <a:pt x="1608410" y="97716"/>
                  </a:lnTo>
                  <a:lnTo>
                    <a:pt x="1609995" y="99305"/>
                  </a:lnTo>
                  <a:lnTo>
                    <a:pt x="1611052" y="101158"/>
                  </a:lnTo>
                  <a:lnTo>
                    <a:pt x="1612109" y="102747"/>
                  </a:lnTo>
                  <a:lnTo>
                    <a:pt x="1612637" y="104336"/>
                  </a:lnTo>
                  <a:lnTo>
                    <a:pt x="1612901" y="106190"/>
                  </a:lnTo>
                  <a:lnTo>
                    <a:pt x="1612901" y="107779"/>
                  </a:lnTo>
                  <a:lnTo>
                    <a:pt x="1612637" y="109103"/>
                  </a:lnTo>
                  <a:lnTo>
                    <a:pt x="1612109" y="110956"/>
                  </a:lnTo>
                  <a:lnTo>
                    <a:pt x="1611316" y="112545"/>
                  </a:lnTo>
                  <a:lnTo>
                    <a:pt x="1610523" y="114399"/>
                  </a:lnTo>
                  <a:lnTo>
                    <a:pt x="1609202" y="115988"/>
                  </a:lnTo>
                  <a:lnTo>
                    <a:pt x="1605768" y="119431"/>
                  </a:lnTo>
                  <a:lnTo>
                    <a:pt x="1601804" y="122873"/>
                  </a:lnTo>
                  <a:lnTo>
                    <a:pt x="1596784" y="126845"/>
                  </a:lnTo>
                  <a:lnTo>
                    <a:pt x="1584895" y="135849"/>
                  </a:lnTo>
                  <a:lnTo>
                    <a:pt x="1570627" y="146706"/>
                  </a:lnTo>
                  <a:lnTo>
                    <a:pt x="1562701" y="152532"/>
                  </a:lnTo>
                  <a:lnTo>
                    <a:pt x="1555039" y="159152"/>
                  </a:lnTo>
                  <a:lnTo>
                    <a:pt x="1546584" y="166567"/>
                  </a:lnTo>
                  <a:lnTo>
                    <a:pt x="1537865" y="174512"/>
                  </a:lnTo>
                  <a:lnTo>
                    <a:pt x="1529146" y="183250"/>
                  </a:lnTo>
                  <a:lnTo>
                    <a:pt x="1520427" y="192784"/>
                  </a:lnTo>
                  <a:lnTo>
                    <a:pt x="1511444" y="203111"/>
                  </a:lnTo>
                  <a:lnTo>
                    <a:pt x="1507217" y="208673"/>
                  </a:lnTo>
                  <a:lnTo>
                    <a:pt x="1502725" y="214234"/>
                  </a:lnTo>
                  <a:lnTo>
                    <a:pt x="1498498" y="220589"/>
                  </a:lnTo>
                  <a:lnTo>
                    <a:pt x="1494270" y="226680"/>
                  </a:lnTo>
                  <a:lnTo>
                    <a:pt x="1490043" y="233300"/>
                  </a:lnTo>
                  <a:lnTo>
                    <a:pt x="1486080" y="240185"/>
                  </a:lnTo>
                  <a:lnTo>
                    <a:pt x="1482117" y="247335"/>
                  </a:lnTo>
                  <a:lnTo>
                    <a:pt x="1478154" y="254485"/>
                  </a:lnTo>
                  <a:lnTo>
                    <a:pt x="1474190" y="262165"/>
                  </a:lnTo>
                  <a:lnTo>
                    <a:pt x="1470491" y="270374"/>
                  </a:lnTo>
                  <a:lnTo>
                    <a:pt x="1466792" y="278318"/>
                  </a:lnTo>
                  <a:lnTo>
                    <a:pt x="1463622" y="286792"/>
                  </a:lnTo>
                  <a:lnTo>
                    <a:pt x="1460187" y="295796"/>
                  </a:lnTo>
                  <a:lnTo>
                    <a:pt x="1456752" y="304800"/>
                  </a:lnTo>
                  <a:lnTo>
                    <a:pt x="1234815" y="304800"/>
                  </a:lnTo>
                  <a:lnTo>
                    <a:pt x="1226625" y="304800"/>
                  </a:lnTo>
                  <a:lnTo>
                    <a:pt x="1004423" y="304800"/>
                  </a:lnTo>
                  <a:lnTo>
                    <a:pt x="1001253" y="295796"/>
                  </a:lnTo>
                  <a:lnTo>
                    <a:pt x="998082" y="287057"/>
                  </a:lnTo>
                  <a:lnTo>
                    <a:pt x="994647" y="278583"/>
                  </a:lnTo>
                  <a:lnTo>
                    <a:pt x="990948" y="270639"/>
                  </a:lnTo>
                  <a:lnTo>
                    <a:pt x="987514" y="262959"/>
                  </a:lnTo>
                  <a:lnTo>
                    <a:pt x="984079" y="255280"/>
                  </a:lnTo>
                  <a:lnTo>
                    <a:pt x="980380" y="248395"/>
                  </a:lnTo>
                  <a:lnTo>
                    <a:pt x="976417" y="241509"/>
                  </a:lnTo>
                  <a:lnTo>
                    <a:pt x="972718" y="235154"/>
                  </a:lnTo>
                  <a:lnTo>
                    <a:pt x="968755" y="229063"/>
                  </a:lnTo>
                  <a:lnTo>
                    <a:pt x="965056" y="223237"/>
                  </a:lnTo>
                  <a:lnTo>
                    <a:pt x="961357" y="217676"/>
                  </a:lnTo>
                  <a:lnTo>
                    <a:pt x="957393" y="212380"/>
                  </a:lnTo>
                  <a:lnTo>
                    <a:pt x="953430" y="207348"/>
                  </a:lnTo>
                  <a:lnTo>
                    <a:pt x="945504" y="198080"/>
                  </a:lnTo>
                  <a:lnTo>
                    <a:pt x="937578" y="189606"/>
                  </a:lnTo>
                  <a:lnTo>
                    <a:pt x="929916" y="181926"/>
                  </a:lnTo>
                  <a:lnTo>
                    <a:pt x="922253" y="175041"/>
                  </a:lnTo>
                  <a:lnTo>
                    <a:pt x="914855" y="169215"/>
                  </a:lnTo>
                  <a:lnTo>
                    <a:pt x="907986" y="163390"/>
                  </a:lnTo>
                  <a:lnTo>
                    <a:pt x="900852" y="158358"/>
                  </a:lnTo>
                  <a:lnTo>
                    <a:pt x="888699" y="149884"/>
                  </a:lnTo>
                  <a:lnTo>
                    <a:pt x="877866" y="142469"/>
                  </a:lnTo>
                  <a:lnTo>
                    <a:pt x="873374" y="139027"/>
                  </a:lnTo>
                  <a:lnTo>
                    <a:pt x="869940" y="135584"/>
                  </a:lnTo>
                  <a:lnTo>
                    <a:pt x="866505" y="132671"/>
                  </a:lnTo>
                  <a:lnTo>
                    <a:pt x="865448" y="130817"/>
                  </a:lnTo>
                  <a:lnTo>
                    <a:pt x="864127" y="129229"/>
                  </a:lnTo>
                  <a:lnTo>
                    <a:pt x="863334" y="127110"/>
                  </a:lnTo>
                  <a:lnTo>
                    <a:pt x="862542" y="125521"/>
                  </a:lnTo>
                  <a:lnTo>
                    <a:pt x="862277" y="123668"/>
                  </a:lnTo>
                  <a:lnTo>
                    <a:pt x="862013" y="121814"/>
                  </a:lnTo>
                  <a:lnTo>
                    <a:pt x="862013" y="119960"/>
                  </a:lnTo>
                  <a:lnTo>
                    <a:pt x="862277" y="117577"/>
                  </a:lnTo>
                  <a:lnTo>
                    <a:pt x="862542" y="115723"/>
                  </a:lnTo>
                  <a:lnTo>
                    <a:pt x="863334" y="113340"/>
                  </a:lnTo>
                  <a:lnTo>
                    <a:pt x="864127" y="110956"/>
                  </a:lnTo>
                  <a:lnTo>
                    <a:pt x="865712" y="108308"/>
                  </a:lnTo>
                  <a:lnTo>
                    <a:pt x="868883" y="103012"/>
                  </a:lnTo>
                  <a:lnTo>
                    <a:pt x="873374" y="97186"/>
                  </a:lnTo>
                  <a:lnTo>
                    <a:pt x="879187" y="90301"/>
                  </a:lnTo>
                  <a:lnTo>
                    <a:pt x="885792" y="83151"/>
                  </a:lnTo>
                  <a:lnTo>
                    <a:pt x="893983" y="74677"/>
                  </a:lnTo>
                  <a:lnTo>
                    <a:pt x="896625" y="72029"/>
                  </a:lnTo>
                  <a:lnTo>
                    <a:pt x="899795" y="69910"/>
                  </a:lnTo>
                  <a:lnTo>
                    <a:pt x="902966" y="67527"/>
                  </a:lnTo>
                  <a:lnTo>
                    <a:pt x="906665" y="65409"/>
                  </a:lnTo>
                  <a:lnTo>
                    <a:pt x="910364" y="63025"/>
                  </a:lnTo>
                  <a:lnTo>
                    <a:pt x="914327" y="60907"/>
                  </a:lnTo>
                  <a:lnTo>
                    <a:pt x="923046" y="57199"/>
                  </a:lnTo>
                  <a:lnTo>
                    <a:pt x="932029" y="53492"/>
                  </a:lnTo>
                  <a:lnTo>
                    <a:pt x="941805" y="50579"/>
                  </a:lnTo>
                  <a:lnTo>
                    <a:pt x="952109" y="47931"/>
                  </a:lnTo>
                  <a:lnTo>
                    <a:pt x="962149" y="46077"/>
                  </a:lnTo>
                  <a:lnTo>
                    <a:pt x="972189" y="44224"/>
                  </a:lnTo>
                  <a:lnTo>
                    <a:pt x="981965" y="43429"/>
                  </a:lnTo>
                  <a:lnTo>
                    <a:pt x="991477" y="43164"/>
                  </a:lnTo>
                  <a:lnTo>
                    <a:pt x="996232" y="43429"/>
                  </a:lnTo>
                  <a:lnTo>
                    <a:pt x="1000724" y="43694"/>
                  </a:lnTo>
                  <a:lnTo>
                    <a:pt x="1004951" y="43959"/>
                  </a:lnTo>
                  <a:lnTo>
                    <a:pt x="1008915" y="44753"/>
                  </a:lnTo>
                  <a:lnTo>
                    <a:pt x="1012878" y="45812"/>
                  </a:lnTo>
                  <a:lnTo>
                    <a:pt x="1016577" y="46607"/>
                  </a:lnTo>
                  <a:lnTo>
                    <a:pt x="1019747" y="47931"/>
                  </a:lnTo>
                  <a:lnTo>
                    <a:pt x="1022918" y="49255"/>
                  </a:lnTo>
                  <a:lnTo>
                    <a:pt x="1025560" y="51109"/>
                  </a:lnTo>
                  <a:lnTo>
                    <a:pt x="1027938" y="52698"/>
                  </a:lnTo>
                  <a:lnTo>
                    <a:pt x="1030316" y="55081"/>
                  </a:lnTo>
                  <a:lnTo>
                    <a:pt x="1032429" y="57729"/>
                  </a:lnTo>
                  <a:lnTo>
                    <a:pt x="1035072" y="60907"/>
                  </a:lnTo>
                  <a:lnTo>
                    <a:pt x="1037185" y="64614"/>
                  </a:lnTo>
                  <a:lnTo>
                    <a:pt x="1042205" y="72559"/>
                  </a:lnTo>
                  <a:lnTo>
                    <a:pt x="1047754" y="82357"/>
                  </a:lnTo>
                  <a:lnTo>
                    <a:pt x="1058851" y="104071"/>
                  </a:lnTo>
                  <a:lnTo>
                    <a:pt x="1065192" y="115723"/>
                  </a:lnTo>
                  <a:lnTo>
                    <a:pt x="1072061" y="127375"/>
                  </a:lnTo>
                  <a:lnTo>
                    <a:pt x="1075496" y="133201"/>
                  </a:lnTo>
                  <a:lnTo>
                    <a:pt x="1079195" y="139027"/>
                  </a:lnTo>
                  <a:lnTo>
                    <a:pt x="1082894" y="144323"/>
                  </a:lnTo>
                  <a:lnTo>
                    <a:pt x="1086857" y="149884"/>
                  </a:lnTo>
                  <a:lnTo>
                    <a:pt x="1091084" y="154915"/>
                  </a:lnTo>
                  <a:lnTo>
                    <a:pt x="1095576" y="160212"/>
                  </a:lnTo>
                  <a:lnTo>
                    <a:pt x="1100067" y="164978"/>
                  </a:lnTo>
                  <a:lnTo>
                    <a:pt x="1104559" y="169480"/>
                  </a:lnTo>
                  <a:lnTo>
                    <a:pt x="1109315" y="173188"/>
                  </a:lnTo>
                  <a:lnTo>
                    <a:pt x="1114335" y="176895"/>
                  </a:lnTo>
                  <a:lnTo>
                    <a:pt x="1119619" y="180338"/>
                  </a:lnTo>
                  <a:lnTo>
                    <a:pt x="1124903" y="183250"/>
                  </a:lnTo>
                  <a:lnTo>
                    <a:pt x="1130716" y="185634"/>
                  </a:lnTo>
                  <a:lnTo>
                    <a:pt x="1136529" y="187488"/>
                  </a:lnTo>
                  <a:lnTo>
                    <a:pt x="1142341" y="188812"/>
                  </a:lnTo>
                  <a:lnTo>
                    <a:pt x="1148947" y="189341"/>
                  </a:lnTo>
                  <a:lnTo>
                    <a:pt x="1148154" y="185899"/>
                  </a:lnTo>
                  <a:lnTo>
                    <a:pt x="1147097" y="182191"/>
                  </a:lnTo>
                  <a:lnTo>
                    <a:pt x="1145776" y="177954"/>
                  </a:lnTo>
                  <a:lnTo>
                    <a:pt x="1144191" y="173982"/>
                  </a:lnTo>
                  <a:lnTo>
                    <a:pt x="1139963" y="164184"/>
                  </a:lnTo>
                  <a:lnTo>
                    <a:pt x="1134943" y="153856"/>
                  </a:lnTo>
                  <a:lnTo>
                    <a:pt x="1123318" y="131082"/>
                  </a:lnTo>
                  <a:lnTo>
                    <a:pt x="1117505" y="119166"/>
                  </a:lnTo>
                  <a:lnTo>
                    <a:pt x="1111693" y="106719"/>
                  </a:lnTo>
                  <a:lnTo>
                    <a:pt x="1105880" y="94538"/>
                  </a:lnTo>
                  <a:lnTo>
                    <a:pt x="1100860" y="82621"/>
                  </a:lnTo>
                  <a:lnTo>
                    <a:pt x="1099011" y="76531"/>
                  </a:lnTo>
                  <a:lnTo>
                    <a:pt x="1096897" y="70705"/>
                  </a:lnTo>
                  <a:lnTo>
                    <a:pt x="1095312" y="65144"/>
                  </a:lnTo>
                  <a:lnTo>
                    <a:pt x="1093991" y="59583"/>
                  </a:lnTo>
                  <a:lnTo>
                    <a:pt x="1092934" y="54022"/>
                  </a:lnTo>
                  <a:lnTo>
                    <a:pt x="1092141" y="48725"/>
                  </a:lnTo>
                  <a:lnTo>
                    <a:pt x="1092141" y="43959"/>
                  </a:lnTo>
                  <a:lnTo>
                    <a:pt x="1092141" y="39192"/>
                  </a:lnTo>
                  <a:lnTo>
                    <a:pt x="1092934" y="34690"/>
                  </a:lnTo>
                  <a:lnTo>
                    <a:pt x="1094255" y="30718"/>
                  </a:lnTo>
                  <a:lnTo>
                    <a:pt x="1095576" y="26746"/>
                  </a:lnTo>
                  <a:lnTo>
                    <a:pt x="1097954" y="23568"/>
                  </a:lnTo>
                  <a:lnTo>
                    <a:pt x="1099803" y="21450"/>
                  </a:lnTo>
                  <a:lnTo>
                    <a:pt x="1101653" y="19596"/>
                  </a:lnTo>
                  <a:lnTo>
                    <a:pt x="1104559" y="17477"/>
                  </a:lnTo>
                  <a:lnTo>
                    <a:pt x="1107465" y="15889"/>
                  </a:lnTo>
                  <a:lnTo>
                    <a:pt x="1110636" y="14564"/>
                  </a:lnTo>
                  <a:lnTo>
                    <a:pt x="1114335" y="12711"/>
                  </a:lnTo>
                  <a:lnTo>
                    <a:pt x="1118034" y="11387"/>
                  </a:lnTo>
                  <a:lnTo>
                    <a:pt x="1122261" y="10327"/>
                  </a:lnTo>
                  <a:lnTo>
                    <a:pt x="1131244" y="7944"/>
                  </a:lnTo>
                  <a:lnTo>
                    <a:pt x="1140756" y="6090"/>
                  </a:lnTo>
                  <a:lnTo>
                    <a:pt x="1150796" y="4237"/>
                  </a:lnTo>
                  <a:lnTo>
                    <a:pt x="1161364" y="2913"/>
                  </a:lnTo>
                  <a:lnTo>
                    <a:pt x="1171933" y="2118"/>
                  </a:lnTo>
                  <a:lnTo>
                    <a:pt x="1182237" y="1324"/>
                  </a:lnTo>
                  <a:lnTo>
                    <a:pt x="1192277" y="529"/>
                  </a:lnTo>
                  <a:lnTo>
                    <a:pt x="1201789" y="265"/>
                  </a:lnTo>
                  <a:lnTo>
                    <a:pt x="1218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MH_Other_6"/>
            <p:cNvSpPr/>
            <p:nvPr>
              <p:custDataLst>
                <p:tags r:id="rId8"/>
              </p:custDataLst>
            </p:nvPr>
          </p:nvSpPr>
          <p:spPr>
            <a:xfrm>
              <a:off x="4288872" y="3417422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SubTitle_1"/>
            <p:cNvSpPr txBox="1"/>
            <p:nvPr>
              <p:custDataLst>
                <p:tags r:id="rId9"/>
              </p:custDataLst>
            </p:nvPr>
          </p:nvSpPr>
          <p:spPr>
            <a:xfrm>
              <a:off x="4789975" y="204571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排名奖励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5009447" y="2781473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股权激励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 txBox="1"/>
            <p:nvPr>
              <p:custDataLst>
                <p:tags r:id="rId11"/>
              </p:custDataLst>
            </p:nvPr>
          </p:nvSpPr>
          <p:spPr>
            <a:xfrm>
              <a:off x="4789975" y="3484629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股权奖励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3988228" y="407313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抽奖奖励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47"/>
          <p:cNvSpPr txBox="1">
            <a:spLocks noChangeArrowheads="1"/>
          </p:cNvSpPr>
          <p:nvPr/>
        </p:nvSpPr>
        <p:spPr bwMode="auto">
          <a:xfrm>
            <a:off x="935669" y="2384653"/>
            <a:ext cx="830118" cy="230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697" tIns="22848" rIns="45697" bIns="22848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2"/>
          <p:cNvGrpSpPr/>
          <p:nvPr/>
        </p:nvGrpSpPr>
        <p:grpSpPr bwMode="auto">
          <a:xfrm>
            <a:off x="338576" y="231821"/>
            <a:ext cx="2807801" cy="615553"/>
            <a:chOff x="432619" y="464567"/>
            <a:chExt cx="5616624" cy="1230699"/>
          </a:xfrm>
        </p:grpSpPr>
        <p:pic>
          <p:nvPicPr>
            <p:cNvPr id="29" name="图片 28" descr="中税答疑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1" name="直接连接符 30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60727" y="1225118"/>
            <a:ext cx="5803861" cy="2350927"/>
            <a:chOff x="3679400" y="2778096"/>
            <a:chExt cx="3395366" cy="1826421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工资薪金如何代扣代缴个人所得税？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Number_2"/>
            <p:cNvSpPr/>
            <p:nvPr>
              <p:custDataLst>
                <p:tags r:id="rId5"/>
              </p:custDataLst>
            </p:nvPr>
          </p:nvSpPr>
          <p:spPr>
            <a:xfrm>
              <a:off x="3679400" y="4237612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Entry_2"/>
            <p:cNvSpPr/>
            <p:nvPr>
              <p:custDataLst>
                <p:tags r:id="rId6"/>
              </p:custDataLst>
            </p:nvPr>
          </p:nvSpPr>
          <p:spPr>
            <a:xfrm flipH="1">
              <a:off x="4430513" y="4237612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工资薪金发放，如何规避纳税风险？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3825" y="1543050"/>
            <a:ext cx="4630053" cy="2592647"/>
            <a:chOff x="2837243" y="1881242"/>
            <a:chExt cx="3709135" cy="2076969"/>
          </a:xfrm>
        </p:grpSpPr>
        <p:sp>
          <p:nvSpPr>
            <p:cNvPr id="36" name="MH_SubTitle_3"/>
            <p:cNvSpPr/>
            <p:nvPr>
              <p:custDataLst>
                <p:tags r:id="rId1"/>
              </p:custDataLst>
            </p:nvPr>
          </p:nvSpPr>
          <p:spPr>
            <a:xfrm>
              <a:off x="4493321" y="1881243"/>
              <a:ext cx="1181475" cy="1181474"/>
            </a:xfrm>
            <a:custGeom>
              <a:avLst/>
              <a:gdLst>
                <a:gd name="connsiteX0" fmla="*/ 787651 w 1575300"/>
                <a:gd name="connsiteY0" fmla="*/ 0 h 1575299"/>
                <a:gd name="connsiteX1" fmla="*/ 921071 w 1575300"/>
                <a:gd name="connsiteY1" fmla="*/ 55264 h 1575299"/>
                <a:gd name="connsiteX2" fmla="*/ 1520036 w 1575300"/>
                <a:gd name="connsiteY2" fmla="*/ 654229 h 1575299"/>
                <a:gd name="connsiteX3" fmla="*/ 1520036 w 1575300"/>
                <a:gd name="connsiteY3" fmla="*/ 921070 h 1575299"/>
                <a:gd name="connsiteX4" fmla="*/ 1280979 w 1575300"/>
                <a:gd name="connsiteY4" fmla="*/ 1160127 h 1575299"/>
                <a:gd name="connsiteX5" fmla="*/ 1336741 w 1575300"/>
                <a:gd name="connsiteY5" fmla="*/ 1215890 h 1575299"/>
                <a:gd name="connsiteX6" fmla="*/ 1397167 w 1575300"/>
                <a:gd name="connsiteY6" fmla="*/ 1155464 h 1575299"/>
                <a:gd name="connsiteX7" fmla="*/ 1381468 w 1575300"/>
                <a:gd name="connsiteY7" fmla="*/ 1381468 h 1575299"/>
                <a:gd name="connsiteX8" fmla="*/ 1155464 w 1575300"/>
                <a:gd name="connsiteY8" fmla="*/ 1397166 h 1575299"/>
                <a:gd name="connsiteX9" fmla="*/ 1215890 w 1575300"/>
                <a:gd name="connsiteY9" fmla="*/ 1336740 h 1575299"/>
                <a:gd name="connsiteX10" fmla="*/ 1160128 w 1575300"/>
                <a:gd name="connsiteY10" fmla="*/ 1280978 h 1575299"/>
                <a:gd name="connsiteX11" fmla="*/ 921071 w 1575300"/>
                <a:gd name="connsiteY11" fmla="*/ 1520035 h 1575299"/>
                <a:gd name="connsiteX12" fmla="*/ 654230 w 1575300"/>
                <a:gd name="connsiteY12" fmla="*/ 1520035 h 1575299"/>
                <a:gd name="connsiteX13" fmla="*/ 55266 w 1575300"/>
                <a:gd name="connsiteY13" fmla="*/ 921070 h 1575299"/>
                <a:gd name="connsiteX14" fmla="*/ 55266 w 1575300"/>
                <a:gd name="connsiteY14" fmla="*/ 654229 h 1575299"/>
                <a:gd name="connsiteX15" fmla="*/ 654230 w 1575300"/>
                <a:gd name="connsiteY15" fmla="*/ 55264 h 1575299"/>
                <a:gd name="connsiteX16" fmla="*/ 787651 w 1575300"/>
                <a:gd name="connsiteY16" fmla="*/ 0 h 157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300" h="1575299">
                  <a:moveTo>
                    <a:pt x="787651" y="0"/>
                  </a:moveTo>
                  <a:cubicBezTo>
                    <a:pt x="835939" y="0"/>
                    <a:pt x="884228" y="18421"/>
                    <a:pt x="921071" y="55264"/>
                  </a:cubicBezTo>
                  <a:lnTo>
                    <a:pt x="1520036" y="654229"/>
                  </a:lnTo>
                  <a:cubicBezTo>
                    <a:pt x="1593722" y="727915"/>
                    <a:pt x="1593722" y="847384"/>
                    <a:pt x="1520036" y="921070"/>
                  </a:cubicBezTo>
                  <a:lnTo>
                    <a:pt x="1280979" y="1160127"/>
                  </a:lnTo>
                  <a:lnTo>
                    <a:pt x="1336741" y="1215890"/>
                  </a:lnTo>
                  <a:lnTo>
                    <a:pt x="1397167" y="1155464"/>
                  </a:lnTo>
                  <a:lnTo>
                    <a:pt x="1381468" y="1381468"/>
                  </a:lnTo>
                  <a:lnTo>
                    <a:pt x="1155464" y="1397166"/>
                  </a:lnTo>
                  <a:lnTo>
                    <a:pt x="1215890" y="1336740"/>
                  </a:lnTo>
                  <a:lnTo>
                    <a:pt x="1160128" y="1280978"/>
                  </a:lnTo>
                  <a:lnTo>
                    <a:pt x="921071" y="1520035"/>
                  </a:lnTo>
                  <a:cubicBezTo>
                    <a:pt x="847385" y="1593721"/>
                    <a:pt x="727916" y="1593721"/>
                    <a:pt x="654230" y="1520035"/>
                  </a:cubicBezTo>
                  <a:lnTo>
                    <a:pt x="55266" y="921070"/>
                  </a:lnTo>
                  <a:cubicBezTo>
                    <a:pt x="-18421" y="847384"/>
                    <a:pt x="-18421" y="727915"/>
                    <a:pt x="55266" y="654229"/>
                  </a:cubicBezTo>
                  <a:lnTo>
                    <a:pt x="654230" y="55264"/>
                  </a:lnTo>
                  <a:cubicBezTo>
                    <a:pt x="691073" y="18421"/>
                    <a:pt x="739362" y="0"/>
                    <a:pt x="787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800" b="1" dirty="0" err="1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拆分奖金发放名目</a:t>
              </a:r>
              <a:endParaRPr lang="en-US" altLang="zh-CN" sz="18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MH_SubTitle_1"/>
            <p:cNvSpPr/>
            <p:nvPr>
              <p:custDataLst>
                <p:tags r:id="rId2"/>
              </p:custDataLst>
            </p:nvPr>
          </p:nvSpPr>
          <p:spPr>
            <a:xfrm>
              <a:off x="2837243" y="1881242"/>
              <a:ext cx="1181475" cy="1181474"/>
            </a:xfrm>
            <a:custGeom>
              <a:avLst/>
              <a:gdLst>
                <a:gd name="connsiteX0" fmla="*/ 787651 w 1575300"/>
                <a:gd name="connsiteY0" fmla="*/ 0 h 1575299"/>
                <a:gd name="connsiteX1" fmla="*/ 921071 w 1575300"/>
                <a:gd name="connsiteY1" fmla="*/ 55264 h 1575299"/>
                <a:gd name="connsiteX2" fmla="*/ 1520036 w 1575300"/>
                <a:gd name="connsiteY2" fmla="*/ 654229 h 1575299"/>
                <a:gd name="connsiteX3" fmla="*/ 1520036 w 1575300"/>
                <a:gd name="connsiteY3" fmla="*/ 921070 h 1575299"/>
                <a:gd name="connsiteX4" fmla="*/ 1280979 w 1575300"/>
                <a:gd name="connsiteY4" fmla="*/ 1160127 h 1575299"/>
                <a:gd name="connsiteX5" fmla="*/ 1336741 w 1575300"/>
                <a:gd name="connsiteY5" fmla="*/ 1215890 h 1575299"/>
                <a:gd name="connsiteX6" fmla="*/ 1397167 w 1575300"/>
                <a:gd name="connsiteY6" fmla="*/ 1155464 h 1575299"/>
                <a:gd name="connsiteX7" fmla="*/ 1381468 w 1575300"/>
                <a:gd name="connsiteY7" fmla="*/ 1381468 h 1575299"/>
                <a:gd name="connsiteX8" fmla="*/ 1155464 w 1575300"/>
                <a:gd name="connsiteY8" fmla="*/ 1397167 h 1575299"/>
                <a:gd name="connsiteX9" fmla="*/ 1215890 w 1575300"/>
                <a:gd name="connsiteY9" fmla="*/ 1336741 h 1575299"/>
                <a:gd name="connsiteX10" fmla="*/ 1160128 w 1575300"/>
                <a:gd name="connsiteY10" fmla="*/ 1280978 h 1575299"/>
                <a:gd name="connsiteX11" fmla="*/ 921071 w 1575300"/>
                <a:gd name="connsiteY11" fmla="*/ 1520035 h 1575299"/>
                <a:gd name="connsiteX12" fmla="*/ 654230 w 1575300"/>
                <a:gd name="connsiteY12" fmla="*/ 1520035 h 1575299"/>
                <a:gd name="connsiteX13" fmla="*/ 55266 w 1575300"/>
                <a:gd name="connsiteY13" fmla="*/ 921070 h 1575299"/>
                <a:gd name="connsiteX14" fmla="*/ 55266 w 1575300"/>
                <a:gd name="connsiteY14" fmla="*/ 654229 h 1575299"/>
                <a:gd name="connsiteX15" fmla="*/ 654230 w 1575300"/>
                <a:gd name="connsiteY15" fmla="*/ 55264 h 1575299"/>
                <a:gd name="connsiteX16" fmla="*/ 787651 w 1575300"/>
                <a:gd name="connsiteY16" fmla="*/ 0 h 157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300" h="1575299">
                  <a:moveTo>
                    <a:pt x="787651" y="0"/>
                  </a:moveTo>
                  <a:cubicBezTo>
                    <a:pt x="835939" y="0"/>
                    <a:pt x="884228" y="18421"/>
                    <a:pt x="921071" y="55264"/>
                  </a:cubicBezTo>
                  <a:lnTo>
                    <a:pt x="1520036" y="654229"/>
                  </a:lnTo>
                  <a:cubicBezTo>
                    <a:pt x="1593722" y="727915"/>
                    <a:pt x="1593722" y="847384"/>
                    <a:pt x="1520036" y="921070"/>
                  </a:cubicBezTo>
                  <a:lnTo>
                    <a:pt x="1280979" y="1160127"/>
                  </a:lnTo>
                  <a:lnTo>
                    <a:pt x="1336741" y="1215890"/>
                  </a:lnTo>
                  <a:lnTo>
                    <a:pt x="1397167" y="1155464"/>
                  </a:lnTo>
                  <a:lnTo>
                    <a:pt x="1381468" y="1381468"/>
                  </a:lnTo>
                  <a:lnTo>
                    <a:pt x="1155464" y="1397167"/>
                  </a:lnTo>
                  <a:lnTo>
                    <a:pt x="1215890" y="1336741"/>
                  </a:lnTo>
                  <a:lnTo>
                    <a:pt x="1160128" y="1280978"/>
                  </a:lnTo>
                  <a:lnTo>
                    <a:pt x="921071" y="1520035"/>
                  </a:lnTo>
                  <a:cubicBezTo>
                    <a:pt x="847385" y="1593721"/>
                    <a:pt x="727916" y="1593721"/>
                    <a:pt x="654230" y="1520035"/>
                  </a:cubicBezTo>
                  <a:lnTo>
                    <a:pt x="55266" y="921070"/>
                  </a:lnTo>
                  <a:cubicBezTo>
                    <a:pt x="-18421" y="847384"/>
                    <a:pt x="-18421" y="727915"/>
                    <a:pt x="55266" y="654229"/>
                  </a:cubicBezTo>
                  <a:lnTo>
                    <a:pt x="654230" y="55264"/>
                  </a:lnTo>
                  <a:cubicBezTo>
                    <a:pt x="691073" y="18421"/>
                    <a:pt x="739362" y="0"/>
                    <a:pt x="787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1800" b="1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企业都有哪些筹划</a:t>
              </a:r>
              <a:endParaRPr lang="zh-CN" altLang="en-US" sz="18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MH_SubTitle_4"/>
            <p:cNvSpPr/>
            <p:nvPr>
              <p:custDataLst>
                <p:tags r:id="rId3"/>
              </p:custDataLst>
            </p:nvPr>
          </p:nvSpPr>
          <p:spPr>
            <a:xfrm>
              <a:off x="5364904" y="2776736"/>
              <a:ext cx="1181474" cy="1181475"/>
            </a:xfrm>
            <a:custGeom>
              <a:avLst/>
              <a:gdLst>
                <a:gd name="connsiteX0" fmla="*/ 787650 w 1575299"/>
                <a:gd name="connsiteY0" fmla="*/ 0 h 1575300"/>
                <a:gd name="connsiteX1" fmla="*/ 921070 w 1575299"/>
                <a:gd name="connsiteY1" fmla="*/ 55265 h 1575300"/>
                <a:gd name="connsiteX2" fmla="*/ 1520035 w 1575299"/>
                <a:gd name="connsiteY2" fmla="*/ 654230 h 1575300"/>
                <a:gd name="connsiteX3" fmla="*/ 1520035 w 1575299"/>
                <a:gd name="connsiteY3" fmla="*/ 921071 h 1575300"/>
                <a:gd name="connsiteX4" fmla="*/ 921070 w 1575299"/>
                <a:gd name="connsiteY4" fmla="*/ 1520035 h 1575300"/>
                <a:gd name="connsiteX5" fmla="*/ 654229 w 1575299"/>
                <a:gd name="connsiteY5" fmla="*/ 1520035 h 1575300"/>
                <a:gd name="connsiteX6" fmla="*/ 55265 w 1575299"/>
                <a:gd name="connsiteY6" fmla="*/ 921071 h 1575300"/>
                <a:gd name="connsiteX7" fmla="*/ 55265 w 1575299"/>
                <a:gd name="connsiteY7" fmla="*/ 654230 h 1575300"/>
                <a:gd name="connsiteX8" fmla="*/ 654229 w 1575299"/>
                <a:gd name="connsiteY8" fmla="*/ 55265 h 1575300"/>
                <a:gd name="connsiteX9" fmla="*/ 787650 w 1575299"/>
                <a:gd name="connsiteY9" fmla="*/ 0 h 157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299" h="1575300">
                  <a:moveTo>
                    <a:pt x="787650" y="0"/>
                  </a:moveTo>
                  <a:cubicBezTo>
                    <a:pt x="835939" y="0"/>
                    <a:pt x="884227" y="18422"/>
                    <a:pt x="921070" y="55265"/>
                  </a:cubicBezTo>
                  <a:lnTo>
                    <a:pt x="1520035" y="654230"/>
                  </a:lnTo>
                  <a:cubicBezTo>
                    <a:pt x="1593721" y="727916"/>
                    <a:pt x="1593721" y="847385"/>
                    <a:pt x="1520035" y="921071"/>
                  </a:cubicBezTo>
                  <a:lnTo>
                    <a:pt x="921070" y="1520035"/>
                  </a:lnTo>
                  <a:cubicBezTo>
                    <a:pt x="847384" y="1593722"/>
                    <a:pt x="727915" y="1593722"/>
                    <a:pt x="654229" y="1520035"/>
                  </a:cubicBezTo>
                  <a:lnTo>
                    <a:pt x="55265" y="921071"/>
                  </a:lnTo>
                  <a:cubicBezTo>
                    <a:pt x="-18422" y="847385"/>
                    <a:pt x="-18422" y="727916"/>
                    <a:pt x="55265" y="654230"/>
                  </a:cubicBezTo>
                  <a:lnTo>
                    <a:pt x="654229" y="55265"/>
                  </a:lnTo>
                  <a:cubicBezTo>
                    <a:pt x="691072" y="18422"/>
                    <a:pt x="739361" y="0"/>
                    <a:pt x="787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1800" b="1" dirty="0" err="1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回避奖金</a:t>
              </a:r>
              <a:endParaRPr lang="en-US" altLang="zh-CN" sz="18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algn="ctr"/>
              <a:r>
                <a:rPr lang="en-US" altLang="zh-CN" sz="1800" b="1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“</a:t>
              </a:r>
              <a:r>
                <a:rPr lang="en-US" altLang="zh-CN" sz="1800" b="1" dirty="0" err="1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临界点</a:t>
              </a:r>
              <a:r>
                <a:rPr lang="en-US" altLang="zh-CN" sz="1800" b="1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”</a:t>
              </a:r>
              <a:endParaRPr lang="en-US" altLang="zh-CN" sz="18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MH_SubTitle_2"/>
            <p:cNvSpPr/>
            <p:nvPr>
              <p:custDataLst>
                <p:tags r:id="rId4"/>
              </p:custDataLst>
            </p:nvPr>
          </p:nvSpPr>
          <p:spPr>
            <a:xfrm>
              <a:off x="3665282" y="2744080"/>
              <a:ext cx="1181475" cy="1181475"/>
            </a:xfrm>
            <a:custGeom>
              <a:avLst/>
              <a:gdLst>
                <a:gd name="connsiteX0" fmla="*/ 787651 w 1575300"/>
                <a:gd name="connsiteY0" fmla="*/ 0 h 1575300"/>
                <a:gd name="connsiteX1" fmla="*/ 921071 w 1575300"/>
                <a:gd name="connsiteY1" fmla="*/ 55265 h 1575300"/>
                <a:gd name="connsiteX2" fmla="*/ 1160128 w 1575300"/>
                <a:gd name="connsiteY2" fmla="*/ 294322 h 1575300"/>
                <a:gd name="connsiteX3" fmla="*/ 1215891 w 1575300"/>
                <a:gd name="connsiteY3" fmla="*/ 238560 h 1575300"/>
                <a:gd name="connsiteX4" fmla="*/ 1155465 w 1575300"/>
                <a:gd name="connsiteY4" fmla="*/ 178134 h 1575300"/>
                <a:gd name="connsiteX5" fmla="*/ 1381469 w 1575300"/>
                <a:gd name="connsiteY5" fmla="*/ 193833 h 1575300"/>
                <a:gd name="connsiteX6" fmla="*/ 1397168 w 1575300"/>
                <a:gd name="connsiteY6" fmla="*/ 419837 h 1575300"/>
                <a:gd name="connsiteX7" fmla="*/ 1336742 w 1575300"/>
                <a:gd name="connsiteY7" fmla="*/ 359411 h 1575300"/>
                <a:gd name="connsiteX8" fmla="*/ 1280979 w 1575300"/>
                <a:gd name="connsiteY8" fmla="*/ 415174 h 1575300"/>
                <a:gd name="connsiteX9" fmla="*/ 1520036 w 1575300"/>
                <a:gd name="connsiteY9" fmla="*/ 654230 h 1575300"/>
                <a:gd name="connsiteX10" fmla="*/ 1520036 w 1575300"/>
                <a:gd name="connsiteY10" fmla="*/ 921071 h 1575300"/>
                <a:gd name="connsiteX11" fmla="*/ 921071 w 1575300"/>
                <a:gd name="connsiteY11" fmla="*/ 1520036 h 1575300"/>
                <a:gd name="connsiteX12" fmla="*/ 654230 w 1575300"/>
                <a:gd name="connsiteY12" fmla="*/ 1520036 h 1575300"/>
                <a:gd name="connsiteX13" fmla="*/ 55266 w 1575300"/>
                <a:gd name="connsiteY13" fmla="*/ 921071 h 1575300"/>
                <a:gd name="connsiteX14" fmla="*/ 55266 w 1575300"/>
                <a:gd name="connsiteY14" fmla="*/ 654230 h 1575300"/>
                <a:gd name="connsiteX15" fmla="*/ 654230 w 1575300"/>
                <a:gd name="connsiteY15" fmla="*/ 55265 h 1575300"/>
                <a:gd name="connsiteX16" fmla="*/ 787651 w 1575300"/>
                <a:gd name="connsiteY16" fmla="*/ 0 h 157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75300" h="1575300">
                  <a:moveTo>
                    <a:pt x="787651" y="0"/>
                  </a:moveTo>
                  <a:cubicBezTo>
                    <a:pt x="835939" y="0"/>
                    <a:pt x="884228" y="18422"/>
                    <a:pt x="921071" y="55265"/>
                  </a:cubicBezTo>
                  <a:lnTo>
                    <a:pt x="1160128" y="294322"/>
                  </a:lnTo>
                  <a:lnTo>
                    <a:pt x="1215891" y="238560"/>
                  </a:lnTo>
                  <a:lnTo>
                    <a:pt x="1155465" y="178134"/>
                  </a:lnTo>
                  <a:lnTo>
                    <a:pt x="1381469" y="193833"/>
                  </a:lnTo>
                  <a:lnTo>
                    <a:pt x="1397168" y="419837"/>
                  </a:lnTo>
                  <a:lnTo>
                    <a:pt x="1336742" y="359411"/>
                  </a:lnTo>
                  <a:lnTo>
                    <a:pt x="1280979" y="415174"/>
                  </a:lnTo>
                  <a:lnTo>
                    <a:pt x="1520036" y="654230"/>
                  </a:lnTo>
                  <a:cubicBezTo>
                    <a:pt x="1593722" y="727916"/>
                    <a:pt x="1593722" y="847385"/>
                    <a:pt x="1520036" y="921071"/>
                  </a:cubicBezTo>
                  <a:lnTo>
                    <a:pt x="921071" y="1520036"/>
                  </a:lnTo>
                  <a:cubicBezTo>
                    <a:pt x="847385" y="1593722"/>
                    <a:pt x="727916" y="1593722"/>
                    <a:pt x="654230" y="1520036"/>
                  </a:cubicBezTo>
                  <a:lnTo>
                    <a:pt x="55266" y="921071"/>
                  </a:lnTo>
                  <a:cubicBezTo>
                    <a:pt x="-18421" y="847385"/>
                    <a:pt x="-18421" y="727916"/>
                    <a:pt x="55266" y="654230"/>
                  </a:cubicBezTo>
                  <a:lnTo>
                    <a:pt x="654230" y="55265"/>
                  </a:lnTo>
                  <a:cubicBezTo>
                    <a:pt x="691073" y="18422"/>
                    <a:pt x="739362" y="0"/>
                    <a:pt x="787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 dirty="0">
                  <a:solidFill>
                    <a:schemeClr val="tx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年薪工资发放筹划</a:t>
              </a:r>
              <a:endParaRPr lang="zh-CN" altLang="en-US" sz="1800" b="1" dirty="0">
                <a:solidFill>
                  <a:schemeClr val="tx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22"/>
          <p:cNvGrpSpPr/>
          <p:nvPr/>
        </p:nvGrpSpPr>
        <p:grpSpPr bwMode="auto">
          <a:xfrm>
            <a:off x="392755" y="222296"/>
            <a:ext cx="2807801" cy="615553"/>
            <a:chOff x="432619" y="464567"/>
            <a:chExt cx="5616624" cy="1230698"/>
          </a:xfrm>
        </p:grpSpPr>
        <p:pic>
          <p:nvPicPr>
            <p:cNvPr id="18" name="图片 17" descr="中税答疑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工资发放筹划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都有哪些思路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2998" y="929561"/>
            <a:ext cx="6776043" cy="3283744"/>
            <a:chOff x="1631157" y="1416844"/>
            <a:chExt cx="6093033" cy="2952750"/>
          </a:xfrm>
        </p:grpSpPr>
        <p:sp>
          <p:nvSpPr>
            <p:cNvPr id="2050" name="MH_Other_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69332" y="3062287"/>
              <a:ext cx="616744" cy="614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" name="MH_Other_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982516" y="2430066"/>
              <a:ext cx="615553" cy="614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" name="MH_Other_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560219" y="2430066"/>
              <a:ext cx="616744" cy="614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53" name="MH_Other_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37385" y="2016919"/>
              <a:ext cx="616744" cy="614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4" name="MH_Other_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12494" y="2043112"/>
              <a:ext cx="616744" cy="614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5" name="MH_Other_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223398" y="3062287"/>
              <a:ext cx="615553" cy="6143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Other_7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rot="618245" flipV="1">
              <a:off x="4683919" y="2708673"/>
              <a:ext cx="89297" cy="797719"/>
            </a:xfrm>
            <a:prstGeom prst="lin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33" name="MH_Other_8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rot="618245" flipH="1" flipV="1">
              <a:off x="4171950" y="2763441"/>
              <a:ext cx="329804" cy="647700"/>
            </a:xfrm>
            <a:prstGeom prst="lin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34" name="MH_Other_9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rot="618245" flipH="1" flipV="1">
              <a:off x="3539728" y="3089672"/>
              <a:ext cx="785813" cy="355997"/>
            </a:xfrm>
            <a:prstGeom prst="lin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35" name="MH_Other_10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rot="618245" flipH="1" flipV="1">
              <a:off x="3059906" y="3530204"/>
              <a:ext cx="1066800" cy="11906"/>
            </a:xfrm>
            <a:prstGeom prst="lin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36" name="MH_Other_1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rot="618245" flipV="1">
              <a:off x="4785122" y="2969419"/>
              <a:ext cx="504825" cy="584597"/>
            </a:xfrm>
            <a:prstGeom prst="lin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37" name="MH_Other_12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rot="618245" flipV="1">
              <a:off x="4999435" y="3334941"/>
              <a:ext cx="989409" cy="361950"/>
            </a:xfrm>
            <a:prstGeom prst="line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zh-CN" altLang="en-US" sz="1015"/>
            </a:p>
          </p:txBody>
        </p:sp>
        <p:sp>
          <p:nvSpPr>
            <p:cNvPr id="40" name="MH_Title_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4015979" y="3378994"/>
              <a:ext cx="1002506" cy="9906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txBody>
            <a:bodyPr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>
                <a:defRPr/>
              </a:pPr>
              <a:endPara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63" name="MH_SubTitle_1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631157" y="2495550"/>
              <a:ext cx="945356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元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年薪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4" name="MH_SubTitle_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554017" y="1416844"/>
              <a:ext cx="94416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偷</a:t>
              </a: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梁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换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柱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5" name="MH_SubTitle_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16054" y="1419225"/>
              <a:ext cx="945356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式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6" name="MH_SubTitle_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491979" y="1863328"/>
              <a:ext cx="94416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费用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报销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式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7" name="MH_SubTitle_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82867" y="1816894"/>
              <a:ext cx="945356" cy="56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税金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转移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式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8" name="MH_SubTitle_6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780025" y="2827953"/>
              <a:ext cx="944165" cy="56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政策</a:t>
              </a:r>
              <a:endParaRPr lang="en-US" altLang="zh-CN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运用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式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028293" y="3224421"/>
            <a:ext cx="1100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企业都</a:t>
            </a:r>
            <a:r>
              <a:rPr lang="zh-CN" altLang="en-US" sz="1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有哪些筹划方式</a:t>
            </a:r>
            <a:endParaRPr lang="zh-CN" altLang="en-US" sz="1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2"/>
          <p:cNvGrpSpPr/>
          <p:nvPr/>
        </p:nvGrpSpPr>
        <p:grpSpPr bwMode="auto">
          <a:xfrm>
            <a:off x="392755" y="222296"/>
            <a:ext cx="2807801" cy="615553"/>
            <a:chOff x="432619" y="464567"/>
            <a:chExt cx="5616624" cy="1230698"/>
          </a:xfrm>
        </p:grpSpPr>
        <p:pic>
          <p:nvPicPr>
            <p:cNvPr id="26" name="图片 25" descr="中税答疑.pn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7" name="直接连接符 26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工资发放筹划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都有哪些思路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2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r>
              <a:rPr lang="zh-CN" altLang="en-US" sz="1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发放筹划</a:t>
            </a: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683017" y="1969443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4000" b="1" dirty="0">
                <a:ea typeface="微软雅黑" panose="020B0503020204020204" pitchFamily="34" charset="-122"/>
                <a:sym typeface="Arial" panose="020B0604020202020204" pitchFamily="34" charset="0"/>
              </a:rPr>
              <a:t>年薪制工资</a:t>
            </a:r>
            <a:endParaRPr lang="en-US" altLang="zh-CN" sz="40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361185" y="1563638"/>
            <a:ext cx="1763904" cy="1761281"/>
            <a:chOff x="9267825" y="1511300"/>
            <a:chExt cx="1066800" cy="1065213"/>
          </a:xfrm>
        </p:grpSpPr>
        <p:sp>
          <p:nvSpPr>
            <p:cNvPr id="7" name="Oval 294"/>
            <p:cNvSpPr>
              <a:spLocks noChangeArrowheads="1"/>
            </p:cNvSpPr>
            <p:nvPr/>
          </p:nvSpPr>
          <p:spPr bwMode="auto">
            <a:xfrm>
              <a:off x="9267825" y="1511300"/>
              <a:ext cx="1066800" cy="1065213"/>
            </a:xfrm>
            <a:prstGeom prst="ellipse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317"/>
            <p:cNvSpPr/>
            <p:nvPr/>
          </p:nvSpPr>
          <p:spPr bwMode="auto">
            <a:xfrm>
              <a:off x="9531350" y="1841500"/>
              <a:ext cx="800100" cy="728663"/>
            </a:xfrm>
            <a:custGeom>
              <a:avLst/>
              <a:gdLst>
                <a:gd name="T0" fmla="*/ 426 w 426"/>
                <a:gd name="T1" fmla="*/ 148 h 388"/>
                <a:gd name="T2" fmla="*/ 284 w 426"/>
                <a:gd name="T3" fmla="*/ 6 h 388"/>
                <a:gd name="T4" fmla="*/ 283 w 426"/>
                <a:gd name="T5" fmla="*/ 7 h 388"/>
                <a:gd name="T6" fmla="*/ 267 w 426"/>
                <a:gd name="T7" fmla="*/ 0 h 388"/>
                <a:gd name="T8" fmla="*/ 198 w 426"/>
                <a:gd name="T9" fmla="*/ 0 h 388"/>
                <a:gd name="T10" fmla="*/ 24 w 426"/>
                <a:gd name="T11" fmla="*/ 0 h 388"/>
                <a:gd name="T12" fmla="*/ 0 w 426"/>
                <a:gd name="T13" fmla="*/ 25 h 388"/>
                <a:gd name="T14" fmla="*/ 0 w 426"/>
                <a:gd name="T15" fmla="*/ 31 h 388"/>
                <a:gd name="T16" fmla="*/ 0 w 426"/>
                <a:gd name="T17" fmla="*/ 178 h 388"/>
                <a:gd name="T18" fmla="*/ 0 w 426"/>
                <a:gd name="T19" fmla="*/ 185 h 388"/>
                <a:gd name="T20" fmla="*/ 12 w 426"/>
                <a:gd name="T21" fmla="*/ 207 h 388"/>
                <a:gd name="T22" fmla="*/ 193 w 426"/>
                <a:gd name="T23" fmla="*/ 388 h 388"/>
                <a:gd name="T24" fmla="*/ 426 w 426"/>
                <a:gd name="T25" fmla="*/ 14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6" h="388">
                  <a:moveTo>
                    <a:pt x="426" y="148"/>
                  </a:moveTo>
                  <a:cubicBezTo>
                    <a:pt x="284" y="6"/>
                    <a:pt x="284" y="6"/>
                    <a:pt x="284" y="6"/>
                  </a:cubicBezTo>
                  <a:cubicBezTo>
                    <a:pt x="283" y="7"/>
                    <a:pt x="283" y="7"/>
                    <a:pt x="283" y="7"/>
                  </a:cubicBezTo>
                  <a:cubicBezTo>
                    <a:pt x="279" y="3"/>
                    <a:pt x="273" y="0"/>
                    <a:pt x="267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94"/>
                    <a:pt x="5" y="202"/>
                    <a:pt x="12" y="207"/>
                  </a:cubicBezTo>
                  <a:cubicBezTo>
                    <a:pt x="193" y="388"/>
                    <a:pt x="193" y="388"/>
                    <a:pt x="193" y="388"/>
                  </a:cubicBezTo>
                  <a:cubicBezTo>
                    <a:pt x="314" y="367"/>
                    <a:pt x="408" y="270"/>
                    <a:pt x="426" y="148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425"/>
            <p:cNvSpPr/>
            <p:nvPr/>
          </p:nvSpPr>
          <p:spPr bwMode="auto">
            <a:xfrm>
              <a:off x="9531350" y="1854200"/>
              <a:ext cx="546100" cy="379413"/>
            </a:xfrm>
            <a:custGeom>
              <a:avLst/>
              <a:gdLst>
                <a:gd name="T0" fmla="*/ 291 w 291"/>
                <a:gd name="T1" fmla="*/ 178 h 202"/>
                <a:gd name="T2" fmla="*/ 267 w 291"/>
                <a:gd name="T3" fmla="*/ 202 h 202"/>
                <a:gd name="T4" fmla="*/ 24 w 291"/>
                <a:gd name="T5" fmla="*/ 202 h 202"/>
                <a:gd name="T6" fmla="*/ 0 w 291"/>
                <a:gd name="T7" fmla="*/ 178 h 202"/>
                <a:gd name="T8" fmla="*/ 0 w 291"/>
                <a:gd name="T9" fmla="*/ 24 h 202"/>
                <a:gd name="T10" fmla="*/ 24 w 291"/>
                <a:gd name="T11" fmla="*/ 0 h 202"/>
                <a:gd name="T12" fmla="*/ 267 w 291"/>
                <a:gd name="T13" fmla="*/ 0 h 202"/>
                <a:gd name="T14" fmla="*/ 291 w 291"/>
                <a:gd name="T15" fmla="*/ 24 h 202"/>
                <a:gd name="T16" fmla="*/ 291 w 291"/>
                <a:gd name="T17" fmla="*/ 17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02">
                  <a:moveTo>
                    <a:pt x="291" y="178"/>
                  </a:moveTo>
                  <a:cubicBezTo>
                    <a:pt x="291" y="192"/>
                    <a:pt x="280" y="202"/>
                    <a:pt x="267" y="202"/>
                  </a:cubicBezTo>
                  <a:cubicBezTo>
                    <a:pt x="24" y="202"/>
                    <a:pt x="24" y="202"/>
                    <a:pt x="24" y="202"/>
                  </a:cubicBezTo>
                  <a:cubicBezTo>
                    <a:pt x="10" y="202"/>
                    <a:pt x="0" y="192"/>
                    <a:pt x="0" y="17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0" y="0"/>
                    <a:pt x="291" y="11"/>
                    <a:pt x="291" y="24"/>
                  </a:cubicBezTo>
                  <a:lnTo>
                    <a:pt x="291" y="178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426"/>
            <p:cNvSpPr/>
            <p:nvPr/>
          </p:nvSpPr>
          <p:spPr bwMode="auto">
            <a:xfrm>
              <a:off x="9531350" y="1841500"/>
              <a:ext cx="546100" cy="381000"/>
            </a:xfrm>
            <a:custGeom>
              <a:avLst/>
              <a:gdLst>
                <a:gd name="T0" fmla="*/ 291 w 291"/>
                <a:gd name="T1" fmla="*/ 178 h 203"/>
                <a:gd name="T2" fmla="*/ 267 w 291"/>
                <a:gd name="T3" fmla="*/ 203 h 203"/>
                <a:gd name="T4" fmla="*/ 24 w 291"/>
                <a:gd name="T5" fmla="*/ 203 h 203"/>
                <a:gd name="T6" fmla="*/ 0 w 291"/>
                <a:gd name="T7" fmla="*/ 178 h 203"/>
                <a:gd name="T8" fmla="*/ 0 w 291"/>
                <a:gd name="T9" fmla="*/ 25 h 203"/>
                <a:gd name="T10" fmla="*/ 24 w 291"/>
                <a:gd name="T11" fmla="*/ 0 h 203"/>
                <a:gd name="T12" fmla="*/ 267 w 291"/>
                <a:gd name="T13" fmla="*/ 0 h 203"/>
                <a:gd name="T14" fmla="*/ 291 w 291"/>
                <a:gd name="T15" fmla="*/ 25 h 203"/>
                <a:gd name="T16" fmla="*/ 291 w 291"/>
                <a:gd name="T17" fmla="*/ 17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03">
                  <a:moveTo>
                    <a:pt x="291" y="178"/>
                  </a:moveTo>
                  <a:cubicBezTo>
                    <a:pt x="291" y="192"/>
                    <a:pt x="280" y="203"/>
                    <a:pt x="267" y="203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10" y="203"/>
                    <a:pt x="0" y="192"/>
                    <a:pt x="0" y="17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280" y="0"/>
                    <a:pt x="291" y="11"/>
                    <a:pt x="291" y="25"/>
                  </a:cubicBezTo>
                  <a:lnTo>
                    <a:pt x="291" y="178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427"/>
            <p:cNvSpPr/>
            <p:nvPr/>
          </p:nvSpPr>
          <p:spPr bwMode="auto">
            <a:xfrm>
              <a:off x="9531350" y="1841500"/>
              <a:ext cx="371475" cy="381000"/>
            </a:xfrm>
            <a:custGeom>
              <a:avLst/>
              <a:gdLst>
                <a:gd name="T0" fmla="*/ 24 w 198"/>
                <a:gd name="T1" fmla="*/ 0 h 203"/>
                <a:gd name="T2" fmla="*/ 0 w 198"/>
                <a:gd name="T3" fmla="*/ 25 h 203"/>
                <a:gd name="T4" fmla="*/ 0 w 198"/>
                <a:gd name="T5" fmla="*/ 178 h 203"/>
                <a:gd name="T6" fmla="*/ 24 w 198"/>
                <a:gd name="T7" fmla="*/ 203 h 203"/>
                <a:gd name="T8" fmla="*/ 72 w 198"/>
                <a:gd name="T9" fmla="*/ 203 h 203"/>
                <a:gd name="T10" fmla="*/ 198 w 198"/>
                <a:gd name="T11" fmla="*/ 0 h 203"/>
                <a:gd name="T12" fmla="*/ 24 w 198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203">
                  <a:moveTo>
                    <a:pt x="24" y="0"/>
                  </a:moveTo>
                  <a:cubicBezTo>
                    <a:pt x="10" y="0"/>
                    <a:pt x="0" y="11"/>
                    <a:pt x="0" y="25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0" y="192"/>
                    <a:pt x="10" y="203"/>
                    <a:pt x="24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428"/>
            <p:cNvSpPr>
              <a:spLocks noChangeArrowheads="1"/>
            </p:cNvSpPr>
            <p:nvPr/>
          </p:nvSpPr>
          <p:spPr bwMode="auto">
            <a:xfrm>
              <a:off x="9580562" y="2000250"/>
              <a:ext cx="98425" cy="61913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429"/>
            <p:cNvSpPr>
              <a:spLocks noEditPoints="1"/>
            </p:cNvSpPr>
            <p:nvPr/>
          </p:nvSpPr>
          <p:spPr bwMode="auto">
            <a:xfrm>
              <a:off x="9880600" y="1895475"/>
              <a:ext cx="153988" cy="155575"/>
            </a:xfrm>
            <a:custGeom>
              <a:avLst/>
              <a:gdLst>
                <a:gd name="T0" fmla="*/ 41 w 82"/>
                <a:gd name="T1" fmla="*/ 83 h 83"/>
                <a:gd name="T2" fmla="*/ 0 w 82"/>
                <a:gd name="T3" fmla="*/ 42 h 83"/>
                <a:gd name="T4" fmla="*/ 41 w 82"/>
                <a:gd name="T5" fmla="*/ 0 h 83"/>
                <a:gd name="T6" fmla="*/ 82 w 82"/>
                <a:gd name="T7" fmla="*/ 42 h 83"/>
                <a:gd name="T8" fmla="*/ 41 w 82"/>
                <a:gd name="T9" fmla="*/ 83 h 83"/>
                <a:gd name="T10" fmla="*/ 41 w 82"/>
                <a:gd name="T11" fmla="*/ 7 h 83"/>
                <a:gd name="T12" fmla="*/ 7 w 82"/>
                <a:gd name="T13" fmla="*/ 42 h 83"/>
                <a:gd name="T14" fmla="*/ 41 w 82"/>
                <a:gd name="T15" fmla="*/ 76 h 83"/>
                <a:gd name="T16" fmla="*/ 75 w 82"/>
                <a:gd name="T17" fmla="*/ 42 h 83"/>
                <a:gd name="T18" fmla="*/ 41 w 82"/>
                <a:gd name="T19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3">
                  <a:moveTo>
                    <a:pt x="41" y="83"/>
                  </a:moveTo>
                  <a:cubicBezTo>
                    <a:pt x="19" y="83"/>
                    <a:pt x="0" y="64"/>
                    <a:pt x="0" y="42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2"/>
                  </a:cubicBezTo>
                  <a:cubicBezTo>
                    <a:pt x="82" y="64"/>
                    <a:pt x="64" y="83"/>
                    <a:pt x="41" y="83"/>
                  </a:cubicBezTo>
                  <a:close/>
                  <a:moveTo>
                    <a:pt x="41" y="7"/>
                  </a:moveTo>
                  <a:cubicBezTo>
                    <a:pt x="22" y="7"/>
                    <a:pt x="7" y="23"/>
                    <a:pt x="7" y="42"/>
                  </a:cubicBezTo>
                  <a:cubicBezTo>
                    <a:pt x="7" y="61"/>
                    <a:pt x="22" y="76"/>
                    <a:pt x="41" y="76"/>
                  </a:cubicBezTo>
                  <a:cubicBezTo>
                    <a:pt x="60" y="76"/>
                    <a:pt x="75" y="61"/>
                    <a:pt x="75" y="42"/>
                  </a:cubicBezTo>
                  <a:cubicBezTo>
                    <a:pt x="75" y="23"/>
                    <a:pt x="60" y="7"/>
                    <a:pt x="4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430"/>
            <p:cNvSpPr>
              <a:spLocks noEditPoints="1"/>
            </p:cNvSpPr>
            <p:nvPr/>
          </p:nvSpPr>
          <p:spPr bwMode="auto">
            <a:xfrm>
              <a:off x="9921875" y="1897063"/>
              <a:ext cx="71438" cy="152400"/>
            </a:xfrm>
            <a:custGeom>
              <a:avLst/>
              <a:gdLst>
                <a:gd name="T0" fmla="*/ 19 w 38"/>
                <a:gd name="T1" fmla="*/ 81 h 81"/>
                <a:gd name="T2" fmla="*/ 0 w 38"/>
                <a:gd name="T3" fmla="*/ 41 h 81"/>
                <a:gd name="T4" fmla="*/ 19 w 38"/>
                <a:gd name="T5" fmla="*/ 0 h 81"/>
                <a:gd name="T6" fmla="*/ 38 w 38"/>
                <a:gd name="T7" fmla="*/ 41 h 81"/>
                <a:gd name="T8" fmla="*/ 19 w 38"/>
                <a:gd name="T9" fmla="*/ 81 h 81"/>
                <a:gd name="T10" fmla="*/ 19 w 38"/>
                <a:gd name="T11" fmla="*/ 7 h 81"/>
                <a:gd name="T12" fmla="*/ 7 w 38"/>
                <a:gd name="T13" fmla="*/ 41 h 81"/>
                <a:gd name="T14" fmla="*/ 19 w 38"/>
                <a:gd name="T15" fmla="*/ 74 h 81"/>
                <a:gd name="T16" fmla="*/ 31 w 38"/>
                <a:gd name="T17" fmla="*/ 41 h 81"/>
                <a:gd name="T18" fmla="*/ 19 w 38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1">
                  <a:moveTo>
                    <a:pt x="19" y="81"/>
                  </a:moveTo>
                  <a:cubicBezTo>
                    <a:pt x="8" y="81"/>
                    <a:pt x="0" y="64"/>
                    <a:pt x="0" y="41"/>
                  </a:cubicBezTo>
                  <a:cubicBezTo>
                    <a:pt x="0" y="18"/>
                    <a:pt x="8" y="0"/>
                    <a:pt x="19" y="0"/>
                  </a:cubicBezTo>
                  <a:cubicBezTo>
                    <a:pt x="30" y="0"/>
                    <a:pt x="38" y="18"/>
                    <a:pt x="38" y="41"/>
                  </a:cubicBezTo>
                  <a:cubicBezTo>
                    <a:pt x="38" y="64"/>
                    <a:pt x="30" y="81"/>
                    <a:pt x="19" y="81"/>
                  </a:cubicBezTo>
                  <a:close/>
                  <a:moveTo>
                    <a:pt x="19" y="7"/>
                  </a:moveTo>
                  <a:cubicBezTo>
                    <a:pt x="14" y="7"/>
                    <a:pt x="7" y="20"/>
                    <a:pt x="7" y="41"/>
                  </a:cubicBezTo>
                  <a:cubicBezTo>
                    <a:pt x="7" y="61"/>
                    <a:pt x="14" y="74"/>
                    <a:pt x="19" y="74"/>
                  </a:cubicBezTo>
                  <a:cubicBezTo>
                    <a:pt x="24" y="74"/>
                    <a:pt x="31" y="61"/>
                    <a:pt x="31" y="41"/>
                  </a:cubicBezTo>
                  <a:cubicBezTo>
                    <a:pt x="31" y="20"/>
                    <a:pt x="24" y="7"/>
                    <a:pt x="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431"/>
            <p:cNvSpPr/>
            <p:nvPr/>
          </p:nvSpPr>
          <p:spPr bwMode="auto">
            <a:xfrm>
              <a:off x="9880600" y="1966913"/>
              <a:ext cx="153988" cy="12700"/>
            </a:xfrm>
            <a:custGeom>
              <a:avLst/>
              <a:gdLst>
                <a:gd name="T0" fmla="*/ 79 w 82"/>
                <a:gd name="T1" fmla="*/ 7 h 7"/>
                <a:gd name="T2" fmla="*/ 4 w 82"/>
                <a:gd name="T3" fmla="*/ 7 h 7"/>
                <a:gd name="T4" fmla="*/ 0 w 82"/>
                <a:gd name="T5" fmla="*/ 4 h 7"/>
                <a:gd name="T6" fmla="*/ 4 w 82"/>
                <a:gd name="T7" fmla="*/ 0 h 7"/>
                <a:gd name="T8" fmla="*/ 79 w 82"/>
                <a:gd name="T9" fmla="*/ 0 h 7"/>
                <a:gd name="T10" fmla="*/ 82 w 82"/>
                <a:gd name="T11" fmla="*/ 4 h 7"/>
                <a:gd name="T12" fmla="*/ 79 w 8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5"/>
                    <a:pt x="81" y="7"/>
                    <a:pt x="7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432"/>
            <p:cNvSpPr/>
            <p:nvPr/>
          </p:nvSpPr>
          <p:spPr bwMode="auto">
            <a:xfrm>
              <a:off x="9891712" y="1933575"/>
              <a:ext cx="131763" cy="12700"/>
            </a:xfrm>
            <a:custGeom>
              <a:avLst/>
              <a:gdLst>
                <a:gd name="T0" fmla="*/ 66 w 70"/>
                <a:gd name="T1" fmla="*/ 7 h 7"/>
                <a:gd name="T2" fmla="*/ 4 w 70"/>
                <a:gd name="T3" fmla="*/ 7 h 7"/>
                <a:gd name="T4" fmla="*/ 0 w 70"/>
                <a:gd name="T5" fmla="*/ 4 h 7"/>
                <a:gd name="T6" fmla="*/ 4 w 70"/>
                <a:gd name="T7" fmla="*/ 0 h 7"/>
                <a:gd name="T8" fmla="*/ 66 w 70"/>
                <a:gd name="T9" fmla="*/ 0 h 7"/>
                <a:gd name="T10" fmla="*/ 70 w 70"/>
                <a:gd name="T11" fmla="*/ 4 h 7"/>
                <a:gd name="T12" fmla="*/ 66 w 7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">
                  <a:moveTo>
                    <a:pt x="6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6"/>
                    <a:pt x="68" y="7"/>
                    <a:pt x="6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433"/>
            <p:cNvSpPr/>
            <p:nvPr/>
          </p:nvSpPr>
          <p:spPr bwMode="auto">
            <a:xfrm>
              <a:off x="9891712" y="2000250"/>
              <a:ext cx="131763" cy="14288"/>
            </a:xfrm>
            <a:custGeom>
              <a:avLst/>
              <a:gdLst>
                <a:gd name="T0" fmla="*/ 66 w 70"/>
                <a:gd name="T1" fmla="*/ 7 h 7"/>
                <a:gd name="T2" fmla="*/ 4 w 70"/>
                <a:gd name="T3" fmla="*/ 7 h 7"/>
                <a:gd name="T4" fmla="*/ 0 w 70"/>
                <a:gd name="T5" fmla="*/ 3 h 7"/>
                <a:gd name="T6" fmla="*/ 4 w 70"/>
                <a:gd name="T7" fmla="*/ 0 h 7"/>
                <a:gd name="T8" fmla="*/ 66 w 70"/>
                <a:gd name="T9" fmla="*/ 0 h 7"/>
                <a:gd name="T10" fmla="*/ 70 w 70"/>
                <a:gd name="T11" fmla="*/ 3 h 7"/>
                <a:gd name="T12" fmla="*/ 66 w 7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7">
                  <a:moveTo>
                    <a:pt x="6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1"/>
                    <a:pt x="70" y="3"/>
                  </a:cubicBezTo>
                  <a:cubicBezTo>
                    <a:pt x="70" y="5"/>
                    <a:pt x="68" y="7"/>
                    <a:pt x="6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Rectangle 434"/>
            <p:cNvSpPr>
              <a:spLocks noChangeArrowheads="1"/>
            </p:cNvSpPr>
            <p:nvPr/>
          </p:nvSpPr>
          <p:spPr bwMode="auto">
            <a:xfrm>
              <a:off x="9580562" y="2119313"/>
              <a:ext cx="88900" cy="23813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435"/>
            <p:cNvSpPr>
              <a:spLocks noChangeArrowheads="1"/>
            </p:cNvSpPr>
            <p:nvPr/>
          </p:nvSpPr>
          <p:spPr bwMode="auto">
            <a:xfrm>
              <a:off x="9699625" y="2119313"/>
              <a:ext cx="90488" cy="23813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436"/>
            <p:cNvSpPr>
              <a:spLocks noChangeArrowheads="1"/>
            </p:cNvSpPr>
            <p:nvPr/>
          </p:nvSpPr>
          <p:spPr bwMode="auto">
            <a:xfrm>
              <a:off x="9818687" y="2119313"/>
              <a:ext cx="90488" cy="23813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437"/>
            <p:cNvSpPr>
              <a:spLocks noChangeArrowheads="1"/>
            </p:cNvSpPr>
            <p:nvPr/>
          </p:nvSpPr>
          <p:spPr bwMode="auto">
            <a:xfrm>
              <a:off x="9939337" y="2119313"/>
              <a:ext cx="88900" cy="23813"/>
            </a:xfrm>
            <a:prstGeom prst="rect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Box 32"/>
          <p:cNvSpPr>
            <a:spLocks noChangeArrowheads="1"/>
          </p:cNvSpPr>
          <p:nvPr/>
        </p:nvSpPr>
        <p:spPr bwMode="auto">
          <a:xfrm>
            <a:off x="1077278" y="195486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年薪工资发放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28" name="图片 27" descr="中税答疑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9" name="直接连接符 28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6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SO_Shape"/>
          <p:cNvSpPr/>
          <p:nvPr/>
        </p:nvSpPr>
        <p:spPr bwMode="auto">
          <a:xfrm>
            <a:off x="611560" y="1336812"/>
            <a:ext cx="5040560" cy="3747543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2">
              <a:alpha val="68000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2053" name="MH_Other_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3847" y="2650108"/>
            <a:ext cx="4667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22898" y="1209948"/>
            <a:ext cx="5945847" cy="3126432"/>
            <a:chOff x="1952625" y="1651497"/>
            <a:chExt cx="5945847" cy="3126432"/>
          </a:xfrm>
        </p:grpSpPr>
        <p:sp>
          <p:nvSpPr>
            <p:cNvPr id="2052" name="MH_Other_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921178" y="4223931"/>
              <a:ext cx="46672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6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en-US" sz="3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MH_Other_5"/>
            <p:cNvCxnSpPr/>
            <p:nvPr>
              <p:custDataLst>
                <p:tags r:id="rId3"/>
              </p:custDataLst>
            </p:nvPr>
          </p:nvCxnSpPr>
          <p:spPr>
            <a:xfrm flipV="1">
              <a:off x="1952625" y="2983137"/>
              <a:ext cx="5874727" cy="12476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249830" y="3204444"/>
              <a:ext cx="5648642" cy="13757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2" tIns="22851" rIns="45702" bIns="22851">
              <a:spAutoFit/>
            </a:bodyPr>
            <a:lstStyle/>
            <a:p>
              <a:pPr indent="445135" defTabSz="815340">
                <a:lnSpc>
                  <a:spcPct val="120000"/>
                </a:lnSpc>
                <a:defRPr/>
              </a:pP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王总在某公司担任高管，根据公司岗位工资标准与薪酬发放体系，王总在公司的工资标准为</a:t>
              </a:r>
              <a:r>
                <a:rPr lang="zh-CN" altLang="en-US" sz="18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年薪</a:t>
              </a:r>
              <a:r>
                <a:rPr lang="en-US" altLang="zh-CN" sz="18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80</a:t>
              </a:r>
              <a:r>
                <a:rPr lang="zh-CN" altLang="en-US" sz="18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万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，月度发放工资总额的</a:t>
              </a: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60%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，剩余</a:t>
              </a: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40%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的部分，根据年度公司效益完成情况，年度一次性给予发放。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MH_Other_3"/>
            <p:cNvSpPr/>
            <p:nvPr>
              <p:custDataLst>
                <p:tags r:id="rId4"/>
              </p:custDataLst>
            </p:nvPr>
          </p:nvSpPr>
          <p:spPr bwMode="auto">
            <a:xfrm>
              <a:off x="3059832" y="1651497"/>
              <a:ext cx="1017874" cy="1082044"/>
            </a:xfrm>
            <a:custGeom>
              <a:avLst/>
              <a:gdLst>
                <a:gd name="connsiteX0" fmla="*/ 955194 w 1565723"/>
                <a:gd name="connsiteY0" fmla="*/ 964633 h 1665299"/>
                <a:gd name="connsiteX1" fmla="*/ 951354 w 1565723"/>
                <a:gd name="connsiteY1" fmla="*/ 967903 h 1665299"/>
                <a:gd name="connsiteX2" fmla="*/ 935167 w 1565723"/>
                <a:gd name="connsiteY2" fmla="*/ 980153 h 1665299"/>
                <a:gd name="connsiteX3" fmla="*/ 918244 w 1565723"/>
                <a:gd name="connsiteY3" fmla="*/ 990873 h 1665299"/>
                <a:gd name="connsiteX4" fmla="*/ 899850 w 1565723"/>
                <a:gd name="connsiteY4" fmla="*/ 1000061 h 1665299"/>
                <a:gd name="connsiteX5" fmla="*/ 874833 w 1565723"/>
                <a:gd name="connsiteY5" fmla="*/ 1011546 h 1665299"/>
                <a:gd name="connsiteX6" fmla="*/ 862325 w 1565723"/>
                <a:gd name="connsiteY6" fmla="*/ 1016905 h 1665299"/>
                <a:gd name="connsiteX7" fmla="*/ 849081 w 1565723"/>
                <a:gd name="connsiteY7" fmla="*/ 1019202 h 1665299"/>
                <a:gd name="connsiteX8" fmla="*/ 834366 w 1565723"/>
                <a:gd name="connsiteY8" fmla="*/ 1022265 h 1665299"/>
                <a:gd name="connsiteX9" fmla="*/ 820386 w 1565723"/>
                <a:gd name="connsiteY9" fmla="*/ 1024562 h 1665299"/>
                <a:gd name="connsiteX10" fmla="*/ 806407 w 1565723"/>
                <a:gd name="connsiteY10" fmla="*/ 1026093 h 1665299"/>
                <a:gd name="connsiteX11" fmla="*/ 790220 w 1565723"/>
                <a:gd name="connsiteY11" fmla="*/ 1026093 h 1665299"/>
                <a:gd name="connsiteX12" fmla="*/ 773297 w 1565723"/>
                <a:gd name="connsiteY12" fmla="*/ 1026093 h 1665299"/>
                <a:gd name="connsiteX13" fmla="*/ 755638 w 1565723"/>
                <a:gd name="connsiteY13" fmla="*/ 1023031 h 1665299"/>
                <a:gd name="connsiteX14" fmla="*/ 727679 w 1565723"/>
                <a:gd name="connsiteY14" fmla="*/ 1019202 h 1665299"/>
                <a:gd name="connsiteX15" fmla="*/ 701927 w 1565723"/>
                <a:gd name="connsiteY15" fmla="*/ 1012311 h 1665299"/>
                <a:gd name="connsiteX16" fmla="*/ 677646 w 1565723"/>
                <a:gd name="connsiteY16" fmla="*/ 1003123 h 1665299"/>
                <a:gd name="connsiteX17" fmla="*/ 652630 w 1565723"/>
                <a:gd name="connsiteY17" fmla="*/ 992404 h 1665299"/>
                <a:gd name="connsiteX18" fmla="*/ 630557 w 1565723"/>
                <a:gd name="connsiteY18" fmla="*/ 978622 h 1665299"/>
                <a:gd name="connsiteX19" fmla="*/ 610283 w 1565723"/>
                <a:gd name="connsiteY19" fmla="*/ 965260 h 1665299"/>
                <a:gd name="connsiteX20" fmla="*/ 610529 w 1565723"/>
                <a:gd name="connsiteY20" fmla="*/ 968705 h 1665299"/>
                <a:gd name="connsiteX21" fmla="*/ 610529 w 1565723"/>
                <a:gd name="connsiteY21" fmla="*/ 987800 h 1665299"/>
                <a:gd name="connsiteX22" fmla="*/ 609056 w 1565723"/>
                <a:gd name="connsiteY22" fmla="*/ 1003840 h 1665299"/>
                <a:gd name="connsiteX23" fmla="*/ 607583 w 1565723"/>
                <a:gd name="connsiteY23" fmla="*/ 1019880 h 1665299"/>
                <a:gd name="connsiteX24" fmla="*/ 605374 w 1565723"/>
                <a:gd name="connsiteY24" fmla="*/ 1035156 h 1665299"/>
                <a:gd name="connsiteX25" fmla="*/ 600955 w 1565723"/>
                <a:gd name="connsiteY25" fmla="*/ 1048141 h 1665299"/>
                <a:gd name="connsiteX26" fmla="*/ 597273 w 1565723"/>
                <a:gd name="connsiteY26" fmla="*/ 1060362 h 1665299"/>
                <a:gd name="connsiteX27" fmla="*/ 592117 w 1565723"/>
                <a:gd name="connsiteY27" fmla="*/ 1071055 h 1665299"/>
                <a:gd name="connsiteX28" fmla="*/ 585489 w 1565723"/>
                <a:gd name="connsiteY28" fmla="*/ 1081749 h 1665299"/>
                <a:gd name="connsiteX29" fmla="*/ 577388 w 1565723"/>
                <a:gd name="connsiteY29" fmla="*/ 1091678 h 1665299"/>
                <a:gd name="connsiteX30" fmla="*/ 570024 w 1565723"/>
                <a:gd name="connsiteY30" fmla="*/ 1099316 h 1665299"/>
                <a:gd name="connsiteX31" fmla="*/ 560450 w 1565723"/>
                <a:gd name="connsiteY31" fmla="*/ 1107718 h 1665299"/>
                <a:gd name="connsiteX32" fmla="*/ 550139 w 1565723"/>
                <a:gd name="connsiteY32" fmla="*/ 1116120 h 1665299"/>
                <a:gd name="connsiteX33" fmla="*/ 539829 w 1565723"/>
                <a:gd name="connsiteY33" fmla="*/ 1122230 h 1665299"/>
                <a:gd name="connsiteX34" fmla="*/ 515525 w 1565723"/>
                <a:gd name="connsiteY34" fmla="*/ 1134451 h 1665299"/>
                <a:gd name="connsiteX35" fmla="*/ 801273 w 1565723"/>
                <a:gd name="connsiteY35" fmla="*/ 1361303 h 1665299"/>
                <a:gd name="connsiteX36" fmla="*/ 1041361 w 1565723"/>
                <a:gd name="connsiteY36" fmla="*/ 1129105 h 1665299"/>
                <a:gd name="connsiteX37" fmla="*/ 1029577 w 1565723"/>
                <a:gd name="connsiteY37" fmla="*/ 1121467 h 1665299"/>
                <a:gd name="connsiteX38" fmla="*/ 1017794 w 1565723"/>
                <a:gd name="connsiteY38" fmla="*/ 1113065 h 1665299"/>
                <a:gd name="connsiteX39" fmla="*/ 1008220 w 1565723"/>
                <a:gd name="connsiteY39" fmla="*/ 1103899 h 1665299"/>
                <a:gd name="connsiteX40" fmla="*/ 999382 w 1565723"/>
                <a:gd name="connsiteY40" fmla="*/ 1093969 h 1665299"/>
                <a:gd name="connsiteX41" fmla="*/ 992018 w 1565723"/>
                <a:gd name="connsiteY41" fmla="*/ 1084804 h 1665299"/>
                <a:gd name="connsiteX42" fmla="*/ 983916 w 1565723"/>
                <a:gd name="connsiteY42" fmla="*/ 1074110 h 1665299"/>
                <a:gd name="connsiteX43" fmla="*/ 977288 w 1565723"/>
                <a:gd name="connsiteY43" fmla="*/ 1063417 h 1665299"/>
                <a:gd name="connsiteX44" fmla="*/ 972133 w 1565723"/>
                <a:gd name="connsiteY44" fmla="*/ 1052724 h 1665299"/>
                <a:gd name="connsiteX45" fmla="*/ 966978 w 1565723"/>
                <a:gd name="connsiteY45" fmla="*/ 1040503 h 1665299"/>
                <a:gd name="connsiteX46" fmla="*/ 963295 w 1565723"/>
                <a:gd name="connsiteY46" fmla="*/ 1029046 h 1665299"/>
                <a:gd name="connsiteX47" fmla="*/ 958140 w 1565723"/>
                <a:gd name="connsiteY47" fmla="*/ 1005368 h 1665299"/>
                <a:gd name="connsiteX48" fmla="*/ 955194 w 1565723"/>
                <a:gd name="connsiteY48" fmla="*/ 980926 h 1665299"/>
                <a:gd name="connsiteX49" fmla="*/ 536377 w 1565723"/>
                <a:gd name="connsiteY49" fmla="*/ 260284 h 1665299"/>
                <a:gd name="connsiteX50" fmla="*/ 528284 w 1565723"/>
                <a:gd name="connsiteY50" fmla="*/ 277891 h 1665299"/>
                <a:gd name="connsiteX51" fmla="*/ 515776 w 1565723"/>
                <a:gd name="connsiteY51" fmla="*/ 304685 h 1665299"/>
                <a:gd name="connsiteX52" fmla="*/ 498853 w 1565723"/>
                <a:gd name="connsiteY52" fmla="*/ 341431 h 1665299"/>
                <a:gd name="connsiteX53" fmla="*/ 490759 w 1565723"/>
                <a:gd name="connsiteY53" fmla="*/ 361335 h 1665299"/>
                <a:gd name="connsiteX54" fmla="*/ 484138 w 1565723"/>
                <a:gd name="connsiteY54" fmla="*/ 384302 h 1665299"/>
                <a:gd name="connsiteX55" fmla="*/ 477516 w 1565723"/>
                <a:gd name="connsiteY55" fmla="*/ 408799 h 1665299"/>
                <a:gd name="connsiteX56" fmla="*/ 473837 w 1565723"/>
                <a:gd name="connsiteY56" fmla="*/ 434827 h 1665299"/>
                <a:gd name="connsiteX57" fmla="*/ 470894 w 1565723"/>
                <a:gd name="connsiteY57" fmla="*/ 461621 h 1665299"/>
                <a:gd name="connsiteX58" fmla="*/ 470894 w 1565723"/>
                <a:gd name="connsiteY58" fmla="*/ 489946 h 1665299"/>
                <a:gd name="connsiteX59" fmla="*/ 473837 w 1565723"/>
                <a:gd name="connsiteY59" fmla="*/ 518271 h 1665299"/>
                <a:gd name="connsiteX60" fmla="*/ 476780 w 1565723"/>
                <a:gd name="connsiteY60" fmla="*/ 533582 h 1665299"/>
                <a:gd name="connsiteX61" fmla="*/ 478987 w 1565723"/>
                <a:gd name="connsiteY61" fmla="*/ 548127 h 1665299"/>
                <a:gd name="connsiteX62" fmla="*/ 484138 w 1565723"/>
                <a:gd name="connsiteY62" fmla="*/ 563438 h 1665299"/>
                <a:gd name="connsiteX63" fmla="*/ 489288 w 1565723"/>
                <a:gd name="connsiteY63" fmla="*/ 579515 h 1665299"/>
                <a:gd name="connsiteX64" fmla="*/ 495910 w 1565723"/>
                <a:gd name="connsiteY64" fmla="*/ 594060 h 1665299"/>
                <a:gd name="connsiteX65" fmla="*/ 502532 w 1565723"/>
                <a:gd name="connsiteY65" fmla="*/ 610902 h 1665299"/>
                <a:gd name="connsiteX66" fmla="*/ 480459 w 1565723"/>
                <a:gd name="connsiteY66" fmla="*/ 617026 h 1665299"/>
                <a:gd name="connsiteX67" fmla="*/ 463536 w 1565723"/>
                <a:gd name="connsiteY67" fmla="*/ 622385 h 1665299"/>
                <a:gd name="connsiteX68" fmla="*/ 446613 w 1565723"/>
                <a:gd name="connsiteY68" fmla="*/ 588701 h 1665299"/>
                <a:gd name="connsiteX69" fmla="*/ 431162 w 1565723"/>
                <a:gd name="connsiteY69" fmla="*/ 556548 h 1665299"/>
                <a:gd name="connsiteX70" fmla="*/ 419390 w 1565723"/>
                <a:gd name="connsiteY70" fmla="*/ 523630 h 1665299"/>
                <a:gd name="connsiteX71" fmla="*/ 418836 w 1565723"/>
                <a:gd name="connsiteY71" fmla="*/ 521985 h 1665299"/>
                <a:gd name="connsiteX72" fmla="*/ 415711 w 1565723"/>
                <a:gd name="connsiteY72" fmla="*/ 521521 h 1665299"/>
                <a:gd name="connsiteX73" fmla="*/ 413504 w 1565723"/>
                <a:gd name="connsiteY73" fmla="*/ 522286 h 1665299"/>
                <a:gd name="connsiteX74" fmla="*/ 409089 w 1565723"/>
                <a:gd name="connsiteY74" fmla="*/ 523818 h 1665299"/>
                <a:gd name="connsiteX75" fmla="*/ 403939 w 1565723"/>
                <a:gd name="connsiteY75" fmla="*/ 529177 h 1665299"/>
                <a:gd name="connsiteX76" fmla="*/ 398789 w 1565723"/>
                <a:gd name="connsiteY76" fmla="*/ 537600 h 1665299"/>
                <a:gd name="connsiteX77" fmla="*/ 397317 w 1565723"/>
                <a:gd name="connsiteY77" fmla="*/ 541428 h 1665299"/>
                <a:gd name="connsiteX78" fmla="*/ 396581 w 1565723"/>
                <a:gd name="connsiteY78" fmla="*/ 552147 h 1665299"/>
                <a:gd name="connsiteX79" fmla="*/ 396581 w 1565723"/>
                <a:gd name="connsiteY79" fmla="*/ 564398 h 1665299"/>
                <a:gd name="connsiteX80" fmla="*/ 398789 w 1565723"/>
                <a:gd name="connsiteY80" fmla="*/ 579711 h 1665299"/>
                <a:gd name="connsiteX81" fmla="*/ 401732 w 1565723"/>
                <a:gd name="connsiteY81" fmla="*/ 594259 h 1665299"/>
                <a:gd name="connsiteX82" fmla="*/ 406882 w 1565723"/>
                <a:gd name="connsiteY82" fmla="*/ 611869 h 1665299"/>
                <a:gd name="connsiteX83" fmla="*/ 417183 w 1565723"/>
                <a:gd name="connsiteY83" fmla="*/ 644792 h 1665299"/>
                <a:gd name="connsiteX84" fmla="*/ 423805 w 1565723"/>
                <a:gd name="connsiteY84" fmla="*/ 660871 h 1665299"/>
                <a:gd name="connsiteX85" fmla="*/ 430427 w 1565723"/>
                <a:gd name="connsiteY85" fmla="*/ 675419 h 1665299"/>
                <a:gd name="connsiteX86" fmla="*/ 439256 w 1565723"/>
                <a:gd name="connsiteY86" fmla="*/ 691498 h 1665299"/>
                <a:gd name="connsiteX87" fmla="*/ 447350 w 1565723"/>
                <a:gd name="connsiteY87" fmla="*/ 702983 h 1665299"/>
                <a:gd name="connsiteX88" fmla="*/ 451029 w 1565723"/>
                <a:gd name="connsiteY88" fmla="*/ 705280 h 1665299"/>
                <a:gd name="connsiteX89" fmla="*/ 452500 w 1565723"/>
                <a:gd name="connsiteY89" fmla="*/ 706811 h 1665299"/>
                <a:gd name="connsiteX90" fmla="*/ 459858 w 1565723"/>
                <a:gd name="connsiteY90" fmla="*/ 708343 h 1665299"/>
                <a:gd name="connsiteX91" fmla="*/ 462801 w 1565723"/>
                <a:gd name="connsiteY91" fmla="*/ 708343 h 1665299"/>
                <a:gd name="connsiteX92" fmla="*/ 466480 w 1565723"/>
                <a:gd name="connsiteY92" fmla="*/ 706811 h 1665299"/>
                <a:gd name="connsiteX93" fmla="*/ 481931 w 1565723"/>
                <a:gd name="connsiteY93" fmla="*/ 694561 h 1665299"/>
                <a:gd name="connsiteX94" fmla="*/ 487081 w 1565723"/>
                <a:gd name="connsiteY94" fmla="*/ 714468 h 1665299"/>
                <a:gd name="connsiteX95" fmla="*/ 491496 w 1565723"/>
                <a:gd name="connsiteY95" fmla="*/ 729781 h 1665299"/>
                <a:gd name="connsiteX96" fmla="*/ 498854 w 1565723"/>
                <a:gd name="connsiteY96" fmla="*/ 755048 h 1665299"/>
                <a:gd name="connsiteX97" fmla="*/ 509155 w 1565723"/>
                <a:gd name="connsiteY97" fmla="*/ 779549 h 1665299"/>
                <a:gd name="connsiteX98" fmla="*/ 520191 w 1565723"/>
                <a:gd name="connsiteY98" fmla="*/ 804050 h 1665299"/>
                <a:gd name="connsiteX99" fmla="*/ 530492 w 1565723"/>
                <a:gd name="connsiteY99" fmla="*/ 827020 h 1665299"/>
                <a:gd name="connsiteX100" fmla="*/ 543000 w 1565723"/>
                <a:gd name="connsiteY100" fmla="*/ 848459 h 1665299"/>
                <a:gd name="connsiteX101" fmla="*/ 557715 w 1565723"/>
                <a:gd name="connsiteY101" fmla="*/ 870663 h 1665299"/>
                <a:gd name="connsiteX102" fmla="*/ 573167 w 1565723"/>
                <a:gd name="connsiteY102" fmla="*/ 889039 h 1665299"/>
                <a:gd name="connsiteX103" fmla="*/ 588618 w 1565723"/>
                <a:gd name="connsiteY103" fmla="*/ 908181 h 1665299"/>
                <a:gd name="connsiteX104" fmla="*/ 607012 w 1565723"/>
                <a:gd name="connsiteY104" fmla="*/ 924260 h 1665299"/>
                <a:gd name="connsiteX105" fmla="*/ 625407 w 1565723"/>
                <a:gd name="connsiteY105" fmla="*/ 941105 h 1665299"/>
                <a:gd name="connsiteX106" fmla="*/ 644537 w 1565723"/>
                <a:gd name="connsiteY106" fmla="*/ 954121 h 1665299"/>
                <a:gd name="connsiteX107" fmla="*/ 665874 w 1565723"/>
                <a:gd name="connsiteY107" fmla="*/ 964840 h 1665299"/>
                <a:gd name="connsiteX108" fmla="*/ 687947 w 1565723"/>
                <a:gd name="connsiteY108" fmla="*/ 976325 h 1665299"/>
                <a:gd name="connsiteX109" fmla="*/ 710020 w 1565723"/>
                <a:gd name="connsiteY109" fmla="*/ 983982 h 1665299"/>
                <a:gd name="connsiteX110" fmla="*/ 734301 w 1565723"/>
                <a:gd name="connsiteY110" fmla="*/ 990873 h 1665299"/>
                <a:gd name="connsiteX111" fmla="*/ 759317 w 1565723"/>
                <a:gd name="connsiteY111" fmla="*/ 994701 h 1665299"/>
                <a:gd name="connsiteX112" fmla="*/ 774768 w 1565723"/>
                <a:gd name="connsiteY112" fmla="*/ 996232 h 1665299"/>
                <a:gd name="connsiteX113" fmla="*/ 790220 w 1565723"/>
                <a:gd name="connsiteY113" fmla="*/ 996232 h 1665299"/>
                <a:gd name="connsiteX114" fmla="*/ 817443 w 1565723"/>
                <a:gd name="connsiteY114" fmla="*/ 994701 h 1665299"/>
                <a:gd name="connsiteX115" fmla="*/ 842459 w 1565723"/>
                <a:gd name="connsiteY115" fmla="*/ 990873 h 1665299"/>
                <a:gd name="connsiteX116" fmla="*/ 866004 w 1565723"/>
                <a:gd name="connsiteY116" fmla="*/ 983982 h 1665299"/>
                <a:gd name="connsiteX117" fmla="*/ 888077 w 1565723"/>
                <a:gd name="connsiteY117" fmla="*/ 974794 h 1665299"/>
                <a:gd name="connsiteX118" fmla="*/ 908679 w 1565723"/>
                <a:gd name="connsiteY118" fmla="*/ 962543 h 1665299"/>
                <a:gd name="connsiteX119" fmla="*/ 929280 w 1565723"/>
                <a:gd name="connsiteY119" fmla="*/ 948761 h 1665299"/>
                <a:gd name="connsiteX120" fmla="*/ 947675 w 1565723"/>
                <a:gd name="connsiteY120" fmla="*/ 932682 h 1665299"/>
                <a:gd name="connsiteX121" fmla="*/ 964598 w 1565723"/>
                <a:gd name="connsiteY121" fmla="*/ 913540 h 1665299"/>
                <a:gd name="connsiteX122" fmla="*/ 981520 w 1565723"/>
                <a:gd name="connsiteY122" fmla="*/ 895164 h 1665299"/>
                <a:gd name="connsiteX123" fmla="*/ 996972 w 1565723"/>
                <a:gd name="connsiteY123" fmla="*/ 872960 h 1665299"/>
                <a:gd name="connsiteX124" fmla="*/ 1011687 w 1565723"/>
                <a:gd name="connsiteY124" fmla="*/ 849990 h 1665299"/>
                <a:gd name="connsiteX125" fmla="*/ 1024195 w 1565723"/>
                <a:gd name="connsiteY125" fmla="*/ 825489 h 1665299"/>
                <a:gd name="connsiteX126" fmla="*/ 1035967 w 1565723"/>
                <a:gd name="connsiteY126" fmla="*/ 800222 h 1665299"/>
                <a:gd name="connsiteX127" fmla="*/ 1047740 w 1565723"/>
                <a:gd name="connsiteY127" fmla="*/ 772658 h 1665299"/>
                <a:gd name="connsiteX128" fmla="*/ 1057305 w 1565723"/>
                <a:gd name="connsiteY128" fmla="*/ 745860 h 1665299"/>
                <a:gd name="connsiteX129" fmla="*/ 1066134 w 1565723"/>
                <a:gd name="connsiteY129" fmla="*/ 717531 h 1665299"/>
                <a:gd name="connsiteX130" fmla="*/ 1069813 w 1565723"/>
                <a:gd name="connsiteY130" fmla="*/ 705280 h 1665299"/>
                <a:gd name="connsiteX131" fmla="*/ 1083057 w 1565723"/>
                <a:gd name="connsiteY131" fmla="*/ 708343 h 1665299"/>
                <a:gd name="connsiteX132" fmla="*/ 1086736 w 1565723"/>
                <a:gd name="connsiteY132" fmla="*/ 708343 h 1665299"/>
                <a:gd name="connsiteX133" fmla="*/ 1089679 w 1565723"/>
                <a:gd name="connsiteY133" fmla="*/ 708343 h 1665299"/>
                <a:gd name="connsiteX134" fmla="*/ 1093358 w 1565723"/>
                <a:gd name="connsiteY134" fmla="*/ 706811 h 1665299"/>
                <a:gd name="connsiteX135" fmla="*/ 1097037 w 1565723"/>
                <a:gd name="connsiteY135" fmla="*/ 703749 h 1665299"/>
                <a:gd name="connsiteX136" fmla="*/ 1102923 w 1565723"/>
                <a:gd name="connsiteY136" fmla="*/ 696858 h 1665299"/>
                <a:gd name="connsiteX137" fmla="*/ 1110280 w 1565723"/>
                <a:gd name="connsiteY137" fmla="*/ 685373 h 1665299"/>
                <a:gd name="connsiteX138" fmla="*/ 1116902 w 1565723"/>
                <a:gd name="connsiteY138" fmla="*/ 670059 h 1665299"/>
                <a:gd name="connsiteX139" fmla="*/ 1124996 w 1565723"/>
                <a:gd name="connsiteY139" fmla="*/ 653980 h 1665299"/>
                <a:gd name="connsiteX140" fmla="*/ 1130882 w 1565723"/>
                <a:gd name="connsiteY140" fmla="*/ 634839 h 1665299"/>
                <a:gd name="connsiteX141" fmla="*/ 1136033 w 1565723"/>
                <a:gd name="connsiteY141" fmla="*/ 615697 h 1665299"/>
                <a:gd name="connsiteX142" fmla="*/ 1141919 w 1565723"/>
                <a:gd name="connsiteY142" fmla="*/ 597321 h 1665299"/>
                <a:gd name="connsiteX143" fmla="*/ 1145598 w 1565723"/>
                <a:gd name="connsiteY143" fmla="*/ 572820 h 1665299"/>
                <a:gd name="connsiteX144" fmla="*/ 1147069 w 1565723"/>
                <a:gd name="connsiteY144" fmla="*/ 552147 h 1665299"/>
                <a:gd name="connsiteX145" fmla="*/ 1145598 w 1565723"/>
                <a:gd name="connsiteY145" fmla="*/ 541428 h 1665299"/>
                <a:gd name="connsiteX146" fmla="*/ 1144126 w 1565723"/>
                <a:gd name="connsiteY146" fmla="*/ 537600 h 1665299"/>
                <a:gd name="connsiteX147" fmla="*/ 1140028 w 1565723"/>
                <a:gd name="connsiteY147" fmla="*/ 531913 h 1665299"/>
                <a:gd name="connsiteX148" fmla="*/ 1136032 w 1565723"/>
                <a:gd name="connsiteY148" fmla="*/ 548127 h 1665299"/>
                <a:gd name="connsiteX149" fmla="*/ 1127938 w 1565723"/>
                <a:gd name="connsiteY149" fmla="*/ 575687 h 1665299"/>
                <a:gd name="connsiteX150" fmla="*/ 1117637 w 1565723"/>
                <a:gd name="connsiteY150" fmla="*/ 599419 h 1665299"/>
                <a:gd name="connsiteX151" fmla="*/ 1112487 w 1565723"/>
                <a:gd name="connsiteY151" fmla="*/ 609371 h 1665299"/>
                <a:gd name="connsiteX152" fmla="*/ 1107336 w 1565723"/>
                <a:gd name="connsiteY152" fmla="*/ 617026 h 1665299"/>
                <a:gd name="connsiteX153" fmla="*/ 1090414 w 1565723"/>
                <a:gd name="connsiteY153" fmla="*/ 620088 h 1665299"/>
                <a:gd name="connsiteX154" fmla="*/ 1070548 w 1565723"/>
                <a:gd name="connsiteY154" fmla="*/ 622385 h 1665299"/>
                <a:gd name="connsiteX155" fmla="*/ 1075698 w 1565723"/>
                <a:gd name="connsiteY155" fmla="*/ 609371 h 1665299"/>
                <a:gd name="connsiteX156" fmla="*/ 1080849 w 1565723"/>
                <a:gd name="connsiteY156" fmla="*/ 597122 h 1665299"/>
                <a:gd name="connsiteX157" fmla="*/ 1087471 w 1565723"/>
                <a:gd name="connsiteY157" fmla="*/ 571094 h 1665299"/>
                <a:gd name="connsiteX158" fmla="*/ 1091885 w 1565723"/>
                <a:gd name="connsiteY158" fmla="*/ 546596 h 1665299"/>
                <a:gd name="connsiteX159" fmla="*/ 1092621 w 1565723"/>
                <a:gd name="connsiteY159" fmla="*/ 521333 h 1665299"/>
                <a:gd name="connsiteX160" fmla="*/ 1092621 w 1565723"/>
                <a:gd name="connsiteY160" fmla="*/ 498367 h 1665299"/>
                <a:gd name="connsiteX161" fmla="*/ 1092621 w 1565723"/>
                <a:gd name="connsiteY161" fmla="*/ 475401 h 1665299"/>
                <a:gd name="connsiteX162" fmla="*/ 1090414 w 1565723"/>
                <a:gd name="connsiteY162" fmla="*/ 433296 h 1665299"/>
                <a:gd name="connsiteX163" fmla="*/ 1080849 w 1565723"/>
                <a:gd name="connsiteY163" fmla="*/ 444014 h 1665299"/>
                <a:gd name="connsiteX164" fmla="*/ 1072019 w 1565723"/>
                <a:gd name="connsiteY164" fmla="*/ 452435 h 1665299"/>
                <a:gd name="connsiteX165" fmla="*/ 1061719 w 1565723"/>
                <a:gd name="connsiteY165" fmla="*/ 460090 h 1665299"/>
                <a:gd name="connsiteX166" fmla="*/ 1049946 w 1565723"/>
                <a:gd name="connsiteY166" fmla="*/ 466980 h 1665299"/>
                <a:gd name="connsiteX167" fmla="*/ 1038174 w 1565723"/>
                <a:gd name="connsiteY167" fmla="*/ 472339 h 1665299"/>
                <a:gd name="connsiteX168" fmla="*/ 1026401 w 1565723"/>
                <a:gd name="connsiteY168" fmla="*/ 477698 h 1665299"/>
                <a:gd name="connsiteX169" fmla="*/ 1002121 w 1565723"/>
                <a:gd name="connsiteY169" fmla="*/ 486119 h 1665299"/>
                <a:gd name="connsiteX170" fmla="*/ 988877 w 1565723"/>
                <a:gd name="connsiteY170" fmla="*/ 489946 h 1665299"/>
                <a:gd name="connsiteX171" fmla="*/ 974897 w 1565723"/>
                <a:gd name="connsiteY171" fmla="*/ 493008 h 1665299"/>
                <a:gd name="connsiteX172" fmla="*/ 958710 w 1565723"/>
                <a:gd name="connsiteY172" fmla="*/ 494539 h 1665299"/>
                <a:gd name="connsiteX173" fmla="*/ 944731 w 1565723"/>
                <a:gd name="connsiteY173" fmla="*/ 495305 h 1665299"/>
                <a:gd name="connsiteX174" fmla="*/ 927808 w 1565723"/>
                <a:gd name="connsiteY174" fmla="*/ 494539 h 1665299"/>
                <a:gd name="connsiteX175" fmla="*/ 912357 w 1565723"/>
                <a:gd name="connsiteY175" fmla="*/ 494539 h 1665299"/>
                <a:gd name="connsiteX176" fmla="*/ 878511 w 1565723"/>
                <a:gd name="connsiteY176" fmla="*/ 488415 h 1665299"/>
                <a:gd name="connsiteX177" fmla="*/ 843194 w 1565723"/>
                <a:gd name="connsiteY177" fmla="*/ 480760 h 1665299"/>
                <a:gd name="connsiteX178" fmla="*/ 809349 w 1565723"/>
                <a:gd name="connsiteY178" fmla="*/ 470042 h 1665299"/>
                <a:gd name="connsiteX179" fmla="*/ 774032 w 1565723"/>
                <a:gd name="connsiteY179" fmla="*/ 457794 h 1665299"/>
                <a:gd name="connsiteX180" fmla="*/ 739450 w 1565723"/>
                <a:gd name="connsiteY180" fmla="*/ 441717 h 1665299"/>
                <a:gd name="connsiteX181" fmla="*/ 705605 w 1565723"/>
                <a:gd name="connsiteY181" fmla="*/ 424110 h 1665299"/>
                <a:gd name="connsiteX182" fmla="*/ 672495 w 1565723"/>
                <a:gd name="connsiteY182" fmla="*/ 403440 h 1665299"/>
                <a:gd name="connsiteX183" fmla="*/ 643064 w 1565723"/>
                <a:gd name="connsiteY183" fmla="*/ 383536 h 1665299"/>
                <a:gd name="connsiteX184" fmla="*/ 615841 w 1565723"/>
                <a:gd name="connsiteY184" fmla="*/ 360570 h 1665299"/>
                <a:gd name="connsiteX185" fmla="*/ 589353 w 1565723"/>
                <a:gd name="connsiteY185" fmla="*/ 336072 h 1665299"/>
                <a:gd name="connsiteX186" fmla="*/ 577581 w 1565723"/>
                <a:gd name="connsiteY186" fmla="*/ 323824 h 1665299"/>
                <a:gd name="connsiteX187" fmla="*/ 567280 w 1565723"/>
                <a:gd name="connsiteY187" fmla="*/ 311575 h 1665299"/>
                <a:gd name="connsiteX188" fmla="*/ 558450 w 1565723"/>
                <a:gd name="connsiteY188" fmla="*/ 299326 h 1665299"/>
                <a:gd name="connsiteX189" fmla="*/ 548885 w 1565723"/>
                <a:gd name="connsiteY189" fmla="*/ 285547 h 1665299"/>
                <a:gd name="connsiteX190" fmla="*/ 542999 w 1565723"/>
                <a:gd name="connsiteY190" fmla="*/ 273298 h 1665299"/>
                <a:gd name="connsiteX191" fmla="*/ 761524 w 1565723"/>
                <a:gd name="connsiteY191" fmla="*/ 0 h 1665299"/>
                <a:gd name="connsiteX192" fmla="*/ 787276 w 1565723"/>
                <a:gd name="connsiteY192" fmla="*/ 0 h 1665299"/>
                <a:gd name="connsiteX193" fmla="*/ 813028 w 1565723"/>
                <a:gd name="connsiteY193" fmla="*/ 0 h 1665299"/>
                <a:gd name="connsiteX194" fmla="*/ 839515 w 1565723"/>
                <a:gd name="connsiteY194" fmla="*/ 3062 h 1665299"/>
                <a:gd name="connsiteX195" fmla="*/ 865267 w 1565723"/>
                <a:gd name="connsiteY195" fmla="*/ 8421 h 1665299"/>
                <a:gd name="connsiteX196" fmla="*/ 891019 w 1565723"/>
                <a:gd name="connsiteY196" fmla="*/ 13780 h 1665299"/>
                <a:gd name="connsiteX197" fmla="*/ 917507 w 1565723"/>
                <a:gd name="connsiteY197" fmla="*/ 22201 h 1665299"/>
                <a:gd name="connsiteX198" fmla="*/ 941788 w 1565723"/>
                <a:gd name="connsiteY198" fmla="*/ 32918 h 1665299"/>
                <a:gd name="connsiteX199" fmla="*/ 965332 w 1565723"/>
                <a:gd name="connsiteY199" fmla="*/ 43636 h 1665299"/>
                <a:gd name="connsiteX200" fmla="*/ 988877 w 1565723"/>
                <a:gd name="connsiteY200" fmla="*/ 57415 h 1665299"/>
                <a:gd name="connsiteX201" fmla="*/ 1010950 w 1565723"/>
                <a:gd name="connsiteY201" fmla="*/ 71961 h 1665299"/>
                <a:gd name="connsiteX202" fmla="*/ 1031552 w 1565723"/>
                <a:gd name="connsiteY202" fmla="*/ 89568 h 1665299"/>
                <a:gd name="connsiteX203" fmla="*/ 1052889 w 1565723"/>
                <a:gd name="connsiteY203" fmla="*/ 108707 h 1665299"/>
                <a:gd name="connsiteX204" fmla="*/ 1070548 w 1565723"/>
                <a:gd name="connsiteY204" fmla="*/ 128611 h 1665299"/>
                <a:gd name="connsiteX205" fmla="*/ 1087471 w 1565723"/>
                <a:gd name="connsiteY205" fmla="*/ 150811 h 1665299"/>
                <a:gd name="connsiteX206" fmla="*/ 1104393 w 1565723"/>
                <a:gd name="connsiteY206" fmla="*/ 174543 h 1665299"/>
                <a:gd name="connsiteX207" fmla="*/ 1117637 w 1565723"/>
                <a:gd name="connsiteY207" fmla="*/ 200572 h 1665299"/>
                <a:gd name="connsiteX208" fmla="*/ 1130881 w 1565723"/>
                <a:gd name="connsiteY208" fmla="*/ 228897 h 1665299"/>
                <a:gd name="connsiteX209" fmla="*/ 1141182 w 1565723"/>
                <a:gd name="connsiteY209" fmla="*/ 258753 h 1665299"/>
                <a:gd name="connsiteX210" fmla="*/ 1148540 w 1565723"/>
                <a:gd name="connsiteY210" fmla="*/ 290140 h 1665299"/>
                <a:gd name="connsiteX211" fmla="*/ 1155162 w 1565723"/>
                <a:gd name="connsiteY211" fmla="*/ 322293 h 1665299"/>
                <a:gd name="connsiteX212" fmla="*/ 1158105 w 1565723"/>
                <a:gd name="connsiteY212" fmla="*/ 357508 h 1665299"/>
                <a:gd name="connsiteX213" fmla="*/ 1159576 w 1565723"/>
                <a:gd name="connsiteY213" fmla="*/ 394254 h 1665299"/>
                <a:gd name="connsiteX214" fmla="*/ 1158105 w 1565723"/>
                <a:gd name="connsiteY214" fmla="*/ 433296 h 1665299"/>
                <a:gd name="connsiteX215" fmla="*/ 1153690 w 1565723"/>
                <a:gd name="connsiteY215" fmla="*/ 465449 h 1665299"/>
                <a:gd name="connsiteX216" fmla="*/ 1150011 w 1565723"/>
                <a:gd name="connsiteY216" fmla="*/ 491477 h 1665299"/>
                <a:gd name="connsiteX217" fmla="*/ 1148231 w 1565723"/>
                <a:gd name="connsiteY217" fmla="*/ 498682 h 1665299"/>
                <a:gd name="connsiteX218" fmla="*/ 1149276 w 1565723"/>
                <a:gd name="connsiteY218" fmla="*/ 499316 h 1665299"/>
                <a:gd name="connsiteX219" fmla="*/ 1158841 w 1565723"/>
                <a:gd name="connsiteY219" fmla="*/ 509270 h 1665299"/>
                <a:gd name="connsiteX220" fmla="*/ 1167671 w 1565723"/>
                <a:gd name="connsiteY220" fmla="*/ 519989 h 1665299"/>
                <a:gd name="connsiteX221" fmla="*/ 1171350 w 1565723"/>
                <a:gd name="connsiteY221" fmla="*/ 528412 h 1665299"/>
                <a:gd name="connsiteX222" fmla="*/ 1174293 w 1565723"/>
                <a:gd name="connsiteY222" fmla="*/ 536068 h 1665299"/>
                <a:gd name="connsiteX223" fmla="*/ 1175764 w 1565723"/>
                <a:gd name="connsiteY223" fmla="*/ 544491 h 1665299"/>
                <a:gd name="connsiteX224" fmla="*/ 1175764 w 1565723"/>
                <a:gd name="connsiteY224" fmla="*/ 552147 h 1665299"/>
                <a:gd name="connsiteX225" fmla="*/ 1174293 w 1565723"/>
                <a:gd name="connsiteY225" fmla="*/ 568992 h 1665299"/>
                <a:gd name="connsiteX226" fmla="*/ 1172821 w 1565723"/>
                <a:gd name="connsiteY226" fmla="*/ 585071 h 1665299"/>
                <a:gd name="connsiteX227" fmla="*/ 1169142 w 1565723"/>
                <a:gd name="connsiteY227" fmla="*/ 602681 h 1665299"/>
                <a:gd name="connsiteX228" fmla="*/ 1164728 w 1565723"/>
                <a:gd name="connsiteY228" fmla="*/ 620291 h 1665299"/>
                <a:gd name="connsiteX229" fmla="*/ 1152955 w 1565723"/>
                <a:gd name="connsiteY229" fmla="*/ 656277 h 1665299"/>
                <a:gd name="connsiteX230" fmla="*/ 1147069 w 1565723"/>
                <a:gd name="connsiteY230" fmla="*/ 673122 h 1665299"/>
                <a:gd name="connsiteX231" fmla="*/ 1140447 w 1565723"/>
                <a:gd name="connsiteY231" fmla="*/ 689201 h 1665299"/>
                <a:gd name="connsiteX232" fmla="*/ 1130882 w 1565723"/>
                <a:gd name="connsiteY232" fmla="*/ 706811 h 1665299"/>
                <a:gd name="connsiteX233" fmla="*/ 1125732 w 1565723"/>
                <a:gd name="connsiteY233" fmla="*/ 714468 h 1665299"/>
                <a:gd name="connsiteX234" fmla="*/ 1119846 w 1565723"/>
                <a:gd name="connsiteY234" fmla="*/ 722890 h 1665299"/>
                <a:gd name="connsiteX235" fmla="*/ 1113224 w 1565723"/>
                <a:gd name="connsiteY235" fmla="*/ 729781 h 1665299"/>
                <a:gd name="connsiteX236" fmla="*/ 1105130 w 1565723"/>
                <a:gd name="connsiteY236" fmla="*/ 733609 h 1665299"/>
                <a:gd name="connsiteX237" fmla="*/ 1097037 w 1565723"/>
                <a:gd name="connsiteY237" fmla="*/ 736672 h 1665299"/>
                <a:gd name="connsiteX238" fmla="*/ 1089679 w 1565723"/>
                <a:gd name="connsiteY238" fmla="*/ 737438 h 1665299"/>
                <a:gd name="connsiteX239" fmla="*/ 1076435 w 1565723"/>
                <a:gd name="connsiteY239" fmla="*/ 778784 h 1665299"/>
                <a:gd name="connsiteX240" fmla="*/ 1059512 w 1565723"/>
                <a:gd name="connsiteY240" fmla="*/ 817832 h 1665299"/>
                <a:gd name="connsiteX241" fmla="*/ 1050683 w 1565723"/>
                <a:gd name="connsiteY241" fmla="*/ 836974 h 1665299"/>
                <a:gd name="connsiteX242" fmla="*/ 1041118 w 1565723"/>
                <a:gd name="connsiteY242" fmla="*/ 853819 h 1665299"/>
                <a:gd name="connsiteX243" fmla="*/ 1030817 w 1565723"/>
                <a:gd name="connsiteY243" fmla="*/ 872960 h 1665299"/>
                <a:gd name="connsiteX244" fmla="*/ 1020516 w 1565723"/>
                <a:gd name="connsiteY244" fmla="*/ 889039 h 1665299"/>
                <a:gd name="connsiteX245" fmla="*/ 1007272 w 1565723"/>
                <a:gd name="connsiteY245" fmla="*/ 906649 h 1665299"/>
                <a:gd name="connsiteX246" fmla="*/ 994764 w 1565723"/>
                <a:gd name="connsiteY246" fmla="*/ 923494 h 1665299"/>
                <a:gd name="connsiteX247" fmla="*/ 981520 w 1565723"/>
                <a:gd name="connsiteY247" fmla="*/ 939573 h 1665299"/>
                <a:gd name="connsiteX248" fmla="*/ 977288 w 1565723"/>
                <a:gd name="connsiteY248" fmla="*/ 943977 h 1665299"/>
                <a:gd name="connsiteX249" fmla="*/ 977288 w 1565723"/>
                <a:gd name="connsiteY249" fmla="*/ 960303 h 1665299"/>
                <a:gd name="connsiteX250" fmla="*/ 978761 w 1565723"/>
                <a:gd name="connsiteY250" fmla="*/ 977107 h 1665299"/>
                <a:gd name="connsiteX251" fmla="*/ 980234 w 1565723"/>
                <a:gd name="connsiteY251" fmla="*/ 993147 h 1665299"/>
                <a:gd name="connsiteX252" fmla="*/ 982444 w 1565723"/>
                <a:gd name="connsiteY252" fmla="*/ 1007659 h 1665299"/>
                <a:gd name="connsiteX253" fmla="*/ 986126 w 1565723"/>
                <a:gd name="connsiteY253" fmla="*/ 1022935 h 1665299"/>
                <a:gd name="connsiteX254" fmla="*/ 992018 w 1565723"/>
                <a:gd name="connsiteY254" fmla="*/ 1035920 h 1665299"/>
                <a:gd name="connsiteX255" fmla="*/ 997173 w 1565723"/>
                <a:gd name="connsiteY255" fmla="*/ 1049668 h 1665299"/>
                <a:gd name="connsiteX256" fmla="*/ 1004537 w 1565723"/>
                <a:gd name="connsiteY256" fmla="*/ 1061889 h 1665299"/>
                <a:gd name="connsiteX257" fmla="*/ 1012639 w 1565723"/>
                <a:gd name="connsiteY257" fmla="*/ 1072583 h 1665299"/>
                <a:gd name="connsiteX258" fmla="*/ 1021476 w 1565723"/>
                <a:gd name="connsiteY258" fmla="*/ 1083276 h 1665299"/>
                <a:gd name="connsiteX259" fmla="*/ 1033260 w 1565723"/>
                <a:gd name="connsiteY259" fmla="*/ 1093969 h 1665299"/>
                <a:gd name="connsiteX260" fmla="*/ 1045043 w 1565723"/>
                <a:gd name="connsiteY260" fmla="*/ 1103899 h 1665299"/>
                <a:gd name="connsiteX261" fmla="*/ 1058299 w 1565723"/>
                <a:gd name="connsiteY261" fmla="*/ 1111537 h 1665299"/>
                <a:gd name="connsiteX262" fmla="*/ 1073765 w 1565723"/>
                <a:gd name="connsiteY262" fmla="*/ 1119939 h 1665299"/>
                <a:gd name="connsiteX263" fmla="*/ 1089231 w 1565723"/>
                <a:gd name="connsiteY263" fmla="*/ 1126813 h 1665299"/>
                <a:gd name="connsiteX264" fmla="*/ 1129736 w 1565723"/>
                <a:gd name="connsiteY264" fmla="*/ 1139798 h 1665299"/>
                <a:gd name="connsiteX265" fmla="*/ 1168769 w 1565723"/>
                <a:gd name="connsiteY265" fmla="*/ 1153547 h 1665299"/>
                <a:gd name="connsiteX266" fmla="*/ 1245361 w 1565723"/>
                <a:gd name="connsiteY266" fmla="*/ 1180280 h 1665299"/>
                <a:gd name="connsiteX267" fmla="*/ 1282921 w 1565723"/>
                <a:gd name="connsiteY267" fmla="*/ 1194029 h 1665299"/>
                <a:gd name="connsiteX268" fmla="*/ 1318271 w 1565723"/>
                <a:gd name="connsiteY268" fmla="*/ 1210069 h 1665299"/>
                <a:gd name="connsiteX269" fmla="*/ 1353621 w 1565723"/>
                <a:gd name="connsiteY269" fmla="*/ 1226872 h 1665299"/>
                <a:gd name="connsiteX270" fmla="*/ 1386026 w 1565723"/>
                <a:gd name="connsiteY270" fmla="*/ 1245204 h 1665299"/>
                <a:gd name="connsiteX271" fmla="*/ 1401492 w 1565723"/>
                <a:gd name="connsiteY271" fmla="*/ 1255897 h 1665299"/>
                <a:gd name="connsiteX272" fmla="*/ 1416221 w 1565723"/>
                <a:gd name="connsiteY272" fmla="*/ 1267354 h 1665299"/>
                <a:gd name="connsiteX273" fmla="*/ 1431687 w 1565723"/>
                <a:gd name="connsiteY273" fmla="*/ 1278811 h 1665299"/>
                <a:gd name="connsiteX274" fmla="*/ 1445680 w 1565723"/>
                <a:gd name="connsiteY274" fmla="*/ 1292560 h 1665299"/>
                <a:gd name="connsiteX275" fmla="*/ 1458936 w 1565723"/>
                <a:gd name="connsiteY275" fmla="*/ 1306309 h 1665299"/>
                <a:gd name="connsiteX276" fmla="*/ 1472192 w 1565723"/>
                <a:gd name="connsiteY276" fmla="*/ 1320821 h 1665299"/>
                <a:gd name="connsiteX277" fmla="*/ 1484712 w 1565723"/>
                <a:gd name="connsiteY277" fmla="*/ 1336861 h 1665299"/>
                <a:gd name="connsiteX278" fmla="*/ 1496496 w 1565723"/>
                <a:gd name="connsiteY278" fmla="*/ 1354429 h 1665299"/>
                <a:gd name="connsiteX279" fmla="*/ 1507543 w 1565723"/>
                <a:gd name="connsiteY279" fmla="*/ 1371996 h 1665299"/>
                <a:gd name="connsiteX280" fmla="*/ 1517853 w 1565723"/>
                <a:gd name="connsiteY280" fmla="*/ 1392619 h 1665299"/>
                <a:gd name="connsiteX281" fmla="*/ 1528164 w 1565723"/>
                <a:gd name="connsiteY281" fmla="*/ 1412478 h 1665299"/>
                <a:gd name="connsiteX282" fmla="*/ 1537001 w 1565723"/>
                <a:gd name="connsiteY282" fmla="*/ 1436156 h 1665299"/>
                <a:gd name="connsiteX283" fmla="*/ 1545102 w 1565723"/>
                <a:gd name="connsiteY283" fmla="*/ 1459071 h 1665299"/>
                <a:gd name="connsiteX284" fmla="*/ 1552467 w 1565723"/>
                <a:gd name="connsiteY284" fmla="*/ 1484276 h 1665299"/>
                <a:gd name="connsiteX285" fmla="*/ 1559095 w 1565723"/>
                <a:gd name="connsiteY285" fmla="*/ 1511773 h 1665299"/>
                <a:gd name="connsiteX286" fmla="*/ 1565723 w 1565723"/>
                <a:gd name="connsiteY286" fmla="*/ 1540034 h 1665299"/>
                <a:gd name="connsiteX287" fmla="*/ 1542156 w 1565723"/>
                <a:gd name="connsiteY287" fmla="*/ 1546145 h 1665299"/>
                <a:gd name="connsiteX288" fmla="*/ 1492813 w 1565723"/>
                <a:gd name="connsiteY288" fmla="*/ 1561421 h 1665299"/>
                <a:gd name="connsiteX289" fmla="*/ 1421376 w 1565723"/>
                <a:gd name="connsiteY289" fmla="*/ 1581280 h 1665299"/>
                <a:gd name="connsiteX290" fmla="*/ 1375715 w 1565723"/>
                <a:gd name="connsiteY290" fmla="*/ 1592737 h 1665299"/>
                <a:gd name="connsiteX291" fmla="*/ 1327845 w 1565723"/>
                <a:gd name="connsiteY291" fmla="*/ 1603431 h 1665299"/>
                <a:gd name="connsiteX292" fmla="*/ 1272610 w 1565723"/>
                <a:gd name="connsiteY292" fmla="*/ 1615652 h 1665299"/>
                <a:gd name="connsiteX293" fmla="*/ 1214430 w 1565723"/>
                <a:gd name="connsiteY293" fmla="*/ 1626345 h 1665299"/>
                <a:gd name="connsiteX294" fmla="*/ 1153303 w 1565723"/>
                <a:gd name="connsiteY294" fmla="*/ 1635511 h 1665299"/>
                <a:gd name="connsiteX295" fmla="*/ 1087758 w 1565723"/>
                <a:gd name="connsiteY295" fmla="*/ 1644676 h 1665299"/>
                <a:gd name="connsiteX296" fmla="*/ 1019267 w 1565723"/>
                <a:gd name="connsiteY296" fmla="*/ 1653078 h 1665299"/>
                <a:gd name="connsiteX297" fmla="*/ 947093 w 1565723"/>
                <a:gd name="connsiteY297" fmla="*/ 1658425 h 1665299"/>
                <a:gd name="connsiteX298" fmla="*/ 873447 w 1565723"/>
                <a:gd name="connsiteY298" fmla="*/ 1662244 h 1665299"/>
                <a:gd name="connsiteX299" fmla="*/ 797591 w 1565723"/>
                <a:gd name="connsiteY299" fmla="*/ 1665299 h 1665299"/>
                <a:gd name="connsiteX300" fmla="*/ 726154 w 1565723"/>
                <a:gd name="connsiteY300" fmla="*/ 1663772 h 1665299"/>
                <a:gd name="connsiteX301" fmla="*/ 655453 w 1565723"/>
                <a:gd name="connsiteY301" fmla="*/ 1659952 h 1665299"/>
                <a:gd name="connsiteX302" fmla="*/ 586962 w 1565723"/>
                <a:gd name="connsiteY302" fmla="*/ 1654606 h 1665299"/>
                <a:gd name="connsiteX303" fmla="*/ 517735 w 1565723"/>
                <a:gd name="connsiteY303" fmla="*/ 1647732 h 1665299"/>
                <a:gd name="connsiteX304" fmla="*/ 451453 w 1565723"/>
                <a:gd name="connsiteY304" fmla="*/ 1638566 h 1665299"/>
                <a:gd name="connsiteX305" fmla="*/ 387380 w 1565723"/>
                <a:gd name="connsiteY305" fmla="*/ 1628636 h 1665299"/>
                <a:gd name="connsiteX306" fmla="*/ 326254 w 1565723"/>
                <a:gd name="connsiteY306" fmla="*/ 1617943 h 1665299"/>
                <a:gd name="connsiteX307" fmla="*/ 268810 w 1565723"/>
                <a:gd name="connsiteY307" fmla="*/ 1607250 h 1665299"/>
                <a:gd name="connsiteX308" fmla="*/ 215784 w 1565723"/>
                <a:gd name="connsiteY308" fmla="*/ 1595029 h 1665299"/>
                <a:gd name="connsiteX309" fmla="*/ 166441 w 1565723"/>
                <a:gd name="connsiteY309" fmla="*/ 1584335 h 1665299"/>
                <a:gd name="connsiteX310" fmla="*/ 83957 w 1565723"/>
                <a:gd name="connsiteY310" fmla="*/ 1563712 h 1665299"/>
                <a:gd name="connsiteX311" fmla="*/ 27249 w 1565723"/>
                <a:gd name="connsiteY311" fmla="*/ 1547672 h 1665299"/>
                <a:gd name="connsiteX312" fmla="*/ 0 w 1565723"/>
                <a:gd name="connsiteY312" fmla="*/ 1540034 h 1665299"/>
                <a:gd name="connsiteX313" fmla="*/ 5892 w 1565723"/>
                <a:gd name="connsiteY313" fmla="*/ 1511773 h 1665299"/>
                <a:gd name="connsiteX314" fmla="*/ 13993 w 1565723"/>
                <a:gd name="connsiteY314" fmla="*/ 1485804 h 1665299"/>
                <a:gd name="connsiteX315" fmla="*/ 22094 w 1565723"/>
                <a:gd name="connsiteY315" fmla="*/ 1461362 h 1665299"/>
                <a:gd name="connsiteX316" fmla="*/ 29459 w 1565723"/>
                <a:gd name="connsiteY316" fmla="*/ 1436920 h 1665299"/>
                <a:gd name="connsiteX317" fmla="*/ 39769 w 1565723"/>
                <a:gd name="connsiteY317" fmla="*/ 1415533 h 1665299"/>
                <a:gd name="connsiteX318" fmla="*/ 49343 w 1565723"/>
                <a:gd name="connsiteY318" fmla="*/ 1394910 h 1665299"/>
                <a:gd name="connsiteX319" fmla="*/ 59654 w 1565723"/>
                <a:gd name="connsiteY319" fmla="*/ 1376579 h 1665299"/>
                <a:gd name="connsiteX320" fmla="*/ 71437 w 1565723"/>
                <a:gd name="connsiteY320" fmla="*/ 1357484 h 1665299"/>
                <a:gd name="connsiteX321" fmla="*/ 83221 w 1565723"/>
                <a:gd name="connsiteY321" fmla="*/ 1341444 h 1665299"/>
                <a:gd name="connsiteX322" fmla="*/ 95741 w 1565723"/>
                <a:gd name="connsiteY322" fmla="*/ 1325404 h 1665299"/>
                <a:gd name="connsiteX323" fmla="*/ 108997 w 1565723"/>
                <a:gd name="connsiteY323" fmla="*/ 1310128 h 1665299"/>
                <a:gd name="connsiteX324" fmla="*/ 122253 w 1565723"/>
                <a:gd name="connsiteY324" fmla="*/ 1296379 h 1665299"/>
                <a:gd name="connsiteX325" fmla="*/ 136246 w 1565723"/>
                <a:gd name="connsiteY325" fmla="*/ 1283394 h 1665299"/>
                <a:gd name="connsiteX326" fmla="*/ 150975 w 1565723"/>
                <a:gd name="connsiteY326" fmla="*/ 1271173 h 1665299"/>
                <a:gd name="connsiteX327" fmla="*/ 164968 w 1565723"/>
                <a:gd name="connsiteY327" fmla="*/ 1258952 h 1665299"/>
                <a:gd name="connsiteX328" fmla="*/ 180434 w 1565723"/>
                <a:gd name="connsiteY328" fmla="*/ 1249787 h 1665299"/>
                <a:gd name="connsiteX329" fmla="*/ 212838 w 1565723"/>
                <a:gd name="connsiteY329" fmla="*/ 1229164 h 1665299"/>
                <a:gd name="connsiteX330" fmla="*/ 246716 w 1565723"/>
                <a:gd name="connsiteY330" fmla="*/ 1211596 h 1665299"/>
                <a:gd name="connsiteX331" fmla="*/ 282066 w 1565723"/>
                <a:gd name="connsiteY331" fmla="*/ 1197084 h 1665299"/>
                <a:gd name="connsiteX332" fmla="*/ 318889 w 1565723"/>
                <a:gd name="connsiteY332" fmla="*/ 1181808 h 1665299"/>
                <a:gd name="connsiteX333" fmla="*/ 394009 w 1565723"/>
                <a:gd name="connsiteY333" fmla="*/ 1155074 h 1665299"/>
                <a:gd name="connsiteX334" fmla="*/ 473547 w 1565723"/>
                <a:gd name="connsiteY334" fmla="*/ 1126813 h 1665299"/>
                <a:gd name="connsiteX335" fmla="*/ 492695 w 1565723"/>
                <a:gd name="connsiteY335" fmla="*/ 1118411 h 1665299"/>
                <a:gd name="connsiteX336" fmla="*/ 508897 w 1565723"/>
                <a:gd name="connsiteY336" fmla="*/ 1111537 h 1665299"/>
                <a:gd name="connsiteX337" fmla="*/ 524363 w 1565723"/>
                <a:gd name="connsiteY337" fmla="*/ 1103899 h 1665299"/>
                <a:gd name="connsiteX338" fmla="*/ 537619 w 1565723"/>
                <a:gd name="connsiteY338" fmla="*/ 1095497 h 1665299"/>
                <a:gd name="connsiteX339" fmla="*/ 547930 w 1565723"/>
                <a:gd name="connsiteY339" fmla="*/ 1086331 h 1665299"/>
                <a:gd name="connsiteX340" fmla="*/ 558240 w 1565723"/>
                <a:gd name="connsiteY340" fmla="*/ 1076402 h 1665299"/>
                <a:gd name="connsiteX341" fmla="*/ 565605 w 1565723"/>
                <a:gd name="connsiteY341" fmla="*/ 1067236 h 1665299"/>
                <a:gd name="connsiteX342" fmla="*/ 572233 w 1565723"/>
                <a:gd name="connsiteY342" fmla="*/ 1056543 h 1665299"/>
                <a:gd name="connsiteX343" fmla="*/ 578861 w 1565723"/>
                <a:gd name="connsiteY343" fmla="*/ 1044322 h 1665299"/>
                <a:gd name="connsiteX344" fmla="*/ 582543 w 1565723"/>
                <a:gd name="connsiteY344" fmla="*/ 1032101 h 1665299"/>
                <a:gd name="connsiteX345" fmla="*/ 585489 w 1565723"/>
                <a:gd name="connsiteY345" fmla="*/ 1018352 h 1665299"/>
                <a:gd name="connsiteX346" fmla="*/ 586962 w 1565723"/>
                <a:gd name="connsiteY346" fmla="*/ 1003840 h 1665299"/>
                <a:gd name="connsiteX347" fmla="*/ 588435 w 1565723"/>
                <a:gd name="connsiteY347" fmla="*/ 987800 h 1665299"/>
                <a:gd name="connsiteX348" fmla="*/ 588435 w 1565723"/>
                <a:gd name="connsiteY348" fmla="*/ 970232 h 1665299"/>
                <a:gd name="connsiteX349" fmla="*/ 585548 w 1565723"/>
                <a:gd name="connsiteY349" fmla="*/ 944281 h 1665299"/>
                <a:gd name="connsiteX350" fmla="*/ 569488 w 1565723"/>
                <a:gd name="connsiteY350" fmla="*/ 928854 h 1665299"/>
                <a:gd name="connsiteX351" fmla="*/ 551094 w 1565723"/>
                <a:gd name="connsiteY351" fmla="*/ 909712 h 1665299"/>
                <a:gd name="connsiteX352" fmla="*/ 535642 w 1565723"/>
                <a:gd name="connsiteY352" fmla="*/ 888273 h 1665299"/>
                <a:gd name="connsiteX353" fmla="*/ 520191 w 1565723"/>
                <a:gd name="connsiteY353" fmla="*/ 865304 h 1665299"/>
                <a:gd name="connsiteX354" fmla="*/ 505476 w 1565723"/>
                <a:gd name="connsiteY354" fmla="*/ 842334 h 1665299"/>
                <a:gd name="connsiteX355" fmla="*/ 493703 w 1565723"/>
                <a:gd name="connsiteY355" fmla="*/ 817832 h 1665299"/>
                <a:gd name="connsiteX356" fmla="*/ 481931 w 1565723"/>
                <a:gd name="connsiteY356" fmla="*/ 791800 h 1665299"/>
                <a:gd name="connsiteX357" fmla="*/ 473102 w 1565723"/>
                <a:gd name="connsiteY357" fmla="*/ 765002 h 1665299"/>
                <a:gd name="connsiteX358" fmla="*/ 464272 w 1565723"/>
                <a:gd name="connsiteY358" fmla="*/ 737438 h 1665299"/>
                <a:gd name="connsiteX359" fmla="*/ 459858 w 1565723"/>
                <a:gd name="connsiteY359" fmla="*/ 737438 h 1665299"/>
                <a:gd name="connsiteX360" fmla="*/ 451029 w 1565723"/>
                <a:gd name="connsiteY360" fmla="*/ 736672 h 1665299"/>
                <a:gd name="connsiteX361" fmla="*/ 442199 w 1565723"/>
                <a:gd name="connsiteY361" fmla="*/ 733609 h 1665299"/>
                <a:gd name="connsiteX362" fmla="*/ 435577 w 1565723"/>
                <a:gd name="connsiteY362" fmla="*/ 731312 h 1665299"/>
                <a:gd name="connsiteX363" fmla="*/ 430427 w 1565723"/>
                <a:gd name="connsiteY363" fmla="*/ 725953 h 1665299"/>
                <a:gd name="connsiteX364" fmla="*/ 425276 w 1565723"/>
                <a:gd name="connsiteY364" fmla="*/ 720593 h 1665299"/>
                <a:gd name="connsiteX365" fmla="*/ 419390 w 1565723"/>
                <a:gd name="connsiteY365" fmla="*/ 714468 h 1665299"/>
                <a:gd name="connsiteX366" fmla="*/ 410561 w 1565723"/>
                <a:gd name="connsiteY366" fmla="*/ 699920 h 1665299"/>
                <a:gd name="connsiteX367" fmla="*/ 401732 w 1565723"/>
                <a:gd name="connsiteY367" fmla="*/ 682310 h 1665299"/>
                <a:gd name="connsiteX368" fmla="*/ 393638 w 1565723"/>
                <a:gd name="connsiteY368" fmla="*/ 663168 h 1665299"/>
                <a:gd name="connsiteX369" fmla="*/ 386281 w 1565723"/>
                <a:gd name="connsiteY369" fmla="*/ 643261 h 1665299"/>
                <a:gd name="connsiteX370" fmla="*/ 379659 w 1565723"/>
                <a:gd name="connsiteY370" fmla="*/ 622588 h 1665299"/>
                <a:gd name="connsiteX371" fmla="*/ 374508 w 1565723"/>
                <a:gd name="connsiteY371" fmla="*/ 602681 h 1665299"/>
                <a:gd name="connsiteX372" fmla="*/ 370094 w 1565723"/>
                <a:gd name="connsiteY372" fmla="*/ 575117 h 1665299"/>
                <a:gd name="connsiteX373" fmla="*/ 367886 w 1565723"/>
                <a:gd name="connsiteY373" fmla="*/ 562867 h 1665299"/>
                <a:gd name="connsiteX374" fmla="*/ 367886 w 1565723"/>
                <a:gd name="connsiteY374" fmla="*/ 552147 h 1665299"/>
                <a:gd name="connsiteX375" fmla="*/ 369358 w 1565723"/>
                <a:gd name="connsiteY375" fmla="*/ 536068 h 1665299"/>
                <a:gd name="connsiteX376" fmla="*/ 371565 w 1565723"/>
                <a:gd name="connsiteY376" fmla="*/ 529177 h 1665299"/>
                <a:gd name="connsiteX377" fmla="*/ 374508 w 1565723"/>
                <a:gd name="connsiteY377" fmla="*/ 521521 h 1665299"/>
                <a:gd name="connsiteX378" fmla="*/ 383337 w 1565723"/>
                <a:gd name="connsiteY378" fmla="*/ 509270 h 1665299"/>
                <a:gd name="connsiteX379" fmla="*/ 393638 w 1565723"/>
                <a:gd name="connsiteY379" fmla="*/ 499316 h 1665299"/>
                <a:gd name="connsiteX380" fmla="*/ 401732 w 1565723"/>
                <a:gd name="connsiteY380" fmla="*/ 495488 h 1665299"/>
                <a:gd name="connsiteX381" fmla="*/ 409351 w 1565723"/>
                <a:gd name="connsiteY381" fmla="*/ 493789 h 1665299"/>
                <a:gd name="connsiteX382" fmla="*/ 409089 w 1565723"/>
                <a:gd name="connsiteY382" fmla="*/ 493008 h 1665299"/>
                <a:gd name="connsiteX383" fmla="*/ 395845 w 1565723"/>
                <a:gd name="connsiteY383" fmla="*/ 436358 h 1665299"/>
                <a:gd name="connsiteX384" fmla="*/ 389223 w 1565723"/>
                <a:gd name="connsiteY384" fmla="*/ 406502 h 1665299"/>
                <a:gd name="connsiteX385" fmla="*/ 382601 w 1565723"/>
                <a:gd name="connsiteY385" fmla="*/ 373584 h 1665299"/>
                <a:gd name="connsiteX386" fmla="*/ 378922 w 1565723"/>
                <a:gd name="connsiteY386" fmla="*/ 348321 h 1665299"/>
                <a:gd name="connsiteX387" fmla="*/ 375979 w 1565723"/>
                <a:gd name="connsiteY387" fmla="*/ 325355 h 1665299"/>
                <a:gd name="connsiteX388" fmla="*/ 375243 w 1565723"/>
                <a:gd name="connsiteY388" fmla="*/ 303154 h 1665299"/>
                <a:gd name="connsiteX389" fmla="*/ 375243 w 1565723"/>
                <a:gd name="connsiteY389" fmla="*/ 281719 h 1665299"/>
                <a:gd name="connsiteX390" fmla="*/ 375979 w 1565723"/>
                <a:gd name="connsiteY390" fmla="*/ 262580 h 1665299"/>
                <a:gd name="connsiteX391" fmla="*/ 378922 w 1565723"/>
                <a:gd name="connsiteY391" fmla="*/ 244973 h 1665299"/>
                <a:gd name="connsiteX392" fmla="*/ 381129 w 1565723"/>
                <a:gd name="connsiteY392" fmla="*/ 228897 h 1665299"/>
                <a:gd name="connsiteX393" fmla="*/ 387016 w 1565723"/>
                <a:gd name="connsiteY393" fmla="*/ 212820 h 1665299"/>
                <a:gd name="connsiteX394" fmla="*/ 392166 w 1565723"/>
                <a:gd name="connsiteY394" fmla="*/ 199041 h 1665299"/>
                <a:gd name="connsiteX395" fmla="*/ 397316 w 1565723"/>
                <a:gd name="connsiteY395" fmla="*/ 186026 h 1665299"/>
                <a:gd name="connsiteX396" fmla="*/ 403938 w 1565723"/>
                <a:gd name="connsiteY396" fmla="*/ 174543 h 1665299"/>
                <a:gd name="connsiteX397" fmla="*/ 409825 w 1565723"/>
                <a:gd name="connsiteY397" fmla="*/ 163826 h 1665299"/>
                <a:gd name="connsiteX398" fmla="*/ 417918 w 1565723"/>
                <a:gd name="connsiteY398" fmla="*/ 153108 h 1665299"/>
                <a:gd name="connsiteX399" fmla="*/ 426012 w 1565723"/>
                <a:gd name="connsiteY399" fmla="*/ 145453 h 1665299"/>
                <a:gd name="connsiteX400" fmla="*/ 434841 w 1565723"/>
                <a:gd name="connsiteY400" fmla="*/ 137032 h 1665299"/>
                <a:gd name="connsiteX401" fmla="*/ 442934 w 1565723"/>
                <a:gd name="connsiteY401" fmla="*/ 130142 h 1665299"/>
                <a:gd name="connsiteX402" fmla="*/ 460593 w 1565723"/>
                <a:gd name="connsiteY402" fmla="*/ 117893 h 1665299"/>
                <a:gd name="connsiteX403" fmla="*/ 477516 w 1565723"/>
                <a:gd name="connsiteY403" fmla="*/ 108707 h 1665299"/>
                <a:gd name="connsiteX404" fmla="*/ 494438 w 1565723"/>
                <a:gd name="connsiteY404" fmla="*/ 101817 h 1665299"/>
                <a:gd name="connsiteX405" fmla="*/ 509890 w 1565723"/>
                <a:gd name="connsiteY405" fmla="*/ 96458 h 1665299"/>
                <a:gd name="connsiteX406" fmla="*/ 534906 w 1565723"/>
                <a:gd name="connsiteY406" fmla="*/ 91099 h 1665299"/>
                <a:gd name="connsiteX407" fmla="*/ 542999 w 1565723"/>
                <a:gd name="connsiteY407" fmla="*/ 88037 h 1665299"/>
                <a:gd name="connsiteX408" fmla="*/ 546678 w 1565723"/>
                <a:gd name="connsiteY408" fmla="*/ 87272 h 1665299"/>
                <a:gd name="connsiteX409" fmla="*/ 567280 w 1565723"/>
                <a:gd name="connsiteY409" fmla="*/ 70430 h 1665299"/>
                <a:gd name="connsiteX410" fmla="*/ 588617 w 1565723"/>
                <a:gd name="connsiteY410" fmla="*/ 55884 h 1665299"/>
                <a:gd name="connsiteX411" fmla="*/ 610690 w 1565723"/>
                <a:gd name="connsiteY411" fmla="*/ 42105 h 1665299"/>
                <a:gd name="connsiteX412" fmla="*/ 633499 w 1565723"/>
                <a:gd name="connsiteY412" fmla="*/ 31387 h 1665299"/>
                <a:gd name="connsiteX413" fmla="*/ 658515 w 1565723"/>
                <a:gd name="connsiteY413" fmla="*/ 22201 h 1665299"/>
                <a:gd name="connsiteX414" fmla="*/ 683532 w 1565723"/>
                <a:gd name="connsiteY414" fmla="*/ 13780 h 1665299"/>
                <a:gd name="connsiteX415" fmla="*/ 709284 w 1565723"/>
                <a:gd name="connsiteY415" fmla="*/ 6890 h 1665299"/>
                <a:gd name="connsiteX416" fmla="*/ 734300 w 1565723"/>
                <a:gd name="connsiteY416" fmla="*/ 3062 h 166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</a:cxnLst>
              <a:rect l="l" t="t" r="r" b="b"/>
              <a:pathLst>
                <a:path w="1565723" h="1665299">
                  <a:moveTo>
                    <a:pt x="955194" y="964633"/>
                  </a:moveTo>
                  <a:lnTo>
                    <a:pt x="951354" y="967903"/>
                  </a:lnTo>
                  <a:lnTo>
                    <a:pt x="935167" y="980153"/>
                  </a:lnTo>
                  <a:lnTo>
                    <a:pt x="918244" y="990873"/>
                  </a:lnTo>
                  <a:lnTo>
                    <a:pt x="899850" y="1000061"/>
                  </a:lnTo>
                  <a:lnTo>
                    <a:pt x="874833" y="1011546"/>
                  </a:lnTo>
                  <a:lnTo>
                    <a:pt x="862325" y="1016905"/>
                  </a:lnTo>
                  <a:lnTo>
                    <a:pt x="849081" y="1019202"/>
                  </a:lnTo>
                  <a:lnTo>
                    <a:pt x="834366" y="1022265"/>
                  </a:lnTo>
                  <a:lnTo>
                    <a:pt x="820386" y="1024562"/>
                  </a:lnTo>
                  <a:lnTo>
                    <a:pt x="806407" y="1026093"/>
                  </a:lnTo>
                  <a:lnTo>
                    <a:pt x="790220" y="1026093"/>
                  </a:lnTo>
                  <a:lnTo>
                    <a:pt x="773297" y="1026093"/>
                  </a:lnTo>
                  <a:lnTo>
                    <a:pt x="755638" y="1023031"/>
                  </a:lnTo>
                  <a:lnTo>
                    <a:pt x="727679" y="1019202"/>
                  </a:lnTo>
                  <a:lnTo>
                    <a:pt x="701927" y="1012311"/>
                  </a:lnTo>
                  <a:lnTo>
                    <a:pt x="677646" y="1003123"/>
                  </a:lnTo>
                  <a:lnTo>
                    <a:pt x="652630" y="992404"/>
                  </a:lnTo>
                  <a:lnTo>
                    <a:pt x="630557" y="978622"/>
                  </a:lnTo>
                  <a:lnTo>
                    <a:pt x="610283" y="965260"/>
                  </a:lnTo>
                  <a:lnTo>
                    <a:pt x="610529" y="968705"/>
                  </a:lnTo>
                  <a:lnTo>
                    <a:pt x="610529" y="987800"/>
                  </a:lnTo>
                  <a:lnTo>
                    <a:pt x="609056" y="1003840"/>
                  </a:lnTo>
                  <a:lnTo>
                    <a:pt x="607583" y="1019880"/>
                  </a:lnTo>
                  <a:lnTo>
                    <a:pt x="605374" y="1035156"/>
                  </a:lnTo>
                  <a:lnTo>
                    <a:pt x="600955" y="1048141"/>
                  </a:lnTo>
                  <a:lnTo>
                    <a:pt x="597273" y="1060362"/>
                  </a:lnTo>
                  <a:lnTo>
                    <a:pt x="592117" y="1071055"/>
                  </a:lnTo>
                  <a:lnTo>
                    <a:pt x="585489" y="1081749"/>
                  </a:lnTo>
                  <a:lnTo>
                    <a:pt x="577388" y="1091678"/>
                  </a:lnTo>
                  <a:lnTo>
                    <a:pt x="570024" y="1099316"/>
                  </a:lnTo>
                  <a:lnTo>
                    <a:pt x="560450" y="1107718"/>
                  </a:lnTo>
                  <a:lnTo>
                    <a:pt x="550139" y="1116120"/>
                  </a:lnTo>
                  <a:lnTo>
                    <a:pt x="539829" y="1122230"/>
                  </a:lnTo>
                  <a:lnTo>
                    <a:pt x="515525" y="1134451"/>
                  </a:lnTo>
                  <a:lnTo>
                    <a:pt x="801273" y="1361303"/>
                  </a:lnTo>
                  <a:lnTo>
                    <a:pt x="1041361" y="1129105"/>
                  </a:lnTo>
                  <a:lnTo>
                    <a:pt x="1029577" y="1121467"/>
                  </a:lnTo>
                  <a:lnTo>
                    <a:pt x="1017794" y="1113065"/>
                  </a:lnTo>
                  <a:lnTo>
                    <a:pt x="1008220" y="1103899"/>
                  </a:lnTo>
                  <a:lnTo>
                    <a:pt x="999382" y="1093969"/>
                  </a:lnTo>
                  <a:lnTo>
                    <a:pt x="992018" y="1084804"/>
                  </a:lnTo>
                  <a:lnTo>
                    <a:pt x="983916" y="1074110"/>
                  </a:lnTo>
                  <a:lnTo>
                    <a:pt x="977288" y="1063417"/>
                  </a:lnTo>
                  <a:lnTo>
                    <a:pt x="972133" y="1052724"/>
                  </a:lnTo>
                  <a:lnTo>
                    <a:pt x="966978" y="1040503"/>
                  </a:lnTo>
                  <a:lnTo>
                    <a:pt x="963295" y="1029046"/>
                  </a:lnTo>
                  <a:lnTo>
                    <a:pt x="958140" y="1005368"/>
                  </a:lnTo>
                  <a:lnTo>
                    <a:pt x="955194" y="980926"/>
                  </a:lnTo>
                  <a:close/>
                  <a:moveTo>
                    <a:pt x="536377" y="260284"/>
                  </a:moveTo>
                  <a:lnTo>
                    <a:pt x="528284" y="277891"/>
                  </a:lnTo>
                  <a:lnTo>
                    <a:pt x="515776" y="304685"/>
                  </a:lnTo>
                  <a:lnTo>
                    <a:pt x="498853" y="341431"/>
                  </a:lnTo>
                  <a:lnTo>
                    <a:pt x="490759" y="361335"/>
                  </a:lnTo>
                  <a:lnTo>
                    <a:pt x="484138" y="384302"/>
                  </a:lnTo>
                  <a:lnTo>
                    <a:pt x="477516" y="408799"/>
                  </a:lnTo>
                  <a:lnTo>
                    <a:pt x="473837" y="434827"/>
                  </a:lnTo>
                  <a:lnTo>
                    <a:pt x="470894" y="461621"/>
                  </a:lnTo>
                  <a:lnTo>
                    <a:pt x="470894" y="489946"/>
                  </a:lnTo>
                  <a:lnTo>
                    <a:pt x="473837" y="518271"/>
                  </a:lnTo>
                  <a:lnTo>
                    <a:pt x="476780" y="533582"/>
                  </a:lnTo>
                  <a:lnTo>
                    <a:pt x="478987" y="548127"/>
                  </a:lnTo>
                  <a:lnTo>
                    <a:pt x="484138" y="563438"/>
                  </a:lnTo>
                  <a:lnTo>
                    <a:pt x="489288" y="579515"/>
                  </a:lnTo>
                  <a:lnTo>
                    <a:pt x="495910" y="594060"/>
                  </a:lnTo>
                  <a:lnTo>
                    <a:pt x="502532" y="610902"/>
                  </a:lnTo>
                  <a:lnTo>
                    <a:pt x="480459" y="617026"/>
                  </a:lnTo>
                  <a:lnTo>
                    <a:pt x="463536" y="622385"/>
                  </a:lnTo>
                  <a:lnTo>
                    <a:pt x="446613" y="588701"/>
                  </a:lnTo>
                  <a:lnTo>
                    <a:pt x="431162" y="556548"/>
                  </a:lnTo>
                  <a:lnTo>
                    <a:pt x="419390" y="523630"/>
                  </a:lnTo>
                  <a:lnTo>
                    <a:pt x="418836" y="521985"/>
                  </a:lnTo>
                  <a:lnTo>
                    <a:pt x="415711" y="521521"/>
                  </a:lnTo>
                  <a:lnTo>
                    <a:pt x="413504" y="522286"/>
                  </a:lnTo>
                  <a:lnTo>
                    <a:pt x="409089" y="523818"/>
                  </a:lnTo>
                  <a:lnTo>
                    <a:pt x="403939" y="529177"/>
                  </a:lnTo>
                  <a:lnTo>
                    <a:pt x="398789" y="537600"/>
                  </a:lnTo>
                  <a:lnTo>
                    <a:pt x="397317" y="541428"/>
                  </a:lnTo>
                  <a:lnTo>
                    <a:pt x="396581" y="552147"/>
                  </a:lnTo>
                  <a:lnTo>
                    <a:pt x="396581" y="564398"/>
                  </a:lnTo>
                  <a:lnTo>
                    <a:pt x="398789" y="579711"/>
                  </a:lnTo>
                  <a:lnTo>
                    <a:pt x="401732" y="594259"/>
                  </a:lnTo>
                  <a:lnTo>
                    <a:pt x="406882" y="611869"/>
                  </a:lnTo>
                  <a:lnTo>
                    <a:pt x="417183" y="644792"/>
                  </a:lnTo>
                  <a:lnTo>
                    <a:pt x="423805" y="660871"/>
                  </a:lnTo>
                  <a:lnTo>
                    <a:pt x="430427" y="675419"/>
                  </a:lnTo>
                  <a:lnTo>
                    <a:pt x="439256" y="691498"/>
                  </a:lnTo>
                  <a:lnTo>
                    <a:pt x="447350" y="702983"/>
                  </a:lnTo>
                  <a:lnTo>
                    <a:pt x="451029" y="705280"/>
                  </a:lnTo>
                  <a:lnTo>
                    <a:pt x="452500" y="706811"/>
                  </a:lnTo>
                  <a:lnTo>
                    <a:pt x="459858" y="708343"/>
                  </a:lnTo>
                  <a:lnTo>
                    <a:pt x="462801" y="708343"/>
                  </a:lnTo>
                  <a:lnTo>
                    <a:pt x="466480" y="706811"/>
                  </a:lnTo>
                  <a:lnTo>
                    <a:pt x="481931" y="694561"/>
                  </a:lnTo>
                  <a:lnTo>
                    <a:pt x="487081" y="714468"/>
                  </a:lnTo>
                  <a:lnTo>
                    <a:pt x="491496" y="729781"/>
                  </a:lnTo>
                  <a:lnTo>
                    <a:pt x="498854" y="755048"/>
                  </a:lnTo>
                  <a:lnTo>
                    <a:pt x="509155" y="779549"/>
                  </a:lnTo>
                  <a:lnTo>
                    <a:pt x="520191" y="804050"/>
                  </a:lnTo>
                  <a:lnTo>
                    <a:pt x="530492" y="827020"/>
                  </a:lnTo>
                  <a:lnTo>
                    <a:pt x="543000" y="848459"/>
                  </a:lnTo>
                  <a:lnTo>
                    <a:pt x="557715" y="870663"/>
                  </a:lnTo>
                  <a:lnTo>
                    <a:pt x="573167" y="889039"/>
                  </a:lnTo>
                  <a:lnTo>
                    <a:pt x="588618" y="908181"/>
                  </a:lnTo>
                  <a:lnTo>
                    <a:pt x="607012" y="924260"/>
                  </a:lnTo>
                  <a:lnTo>
                    <a:pt x="625407" y="941105"/>
                  </a:lnTo>
                  <a:lnTo>
                    <a:pt x="644537" y="954121"/>
                  </a:lnTo>
                  <a:lnTo>
                    <a:pt x="665874" y="964840"/>
                  </a:lnTo>
                  <a:lnTo>
                    <a:pt x="687947" y="976325"/>
                  </a:lnTo>
                  <a:lnTo>
                    <a:pt x="710020" y="983982"/>
                  </a:lnTo>
                  <a:lnTo>
                    <a:pt x="734301" y="990873"/>
                  </a:lnTo>
                  <a:lnTo>
                    <a:pt x="759317" y="994701"/>
                  </a:lnTo>
                  <a:lnTo>
                    <a:pt x="774768" y="996232"/>
                  </a:lnTo>
                  <a:lnTo>
                    <a:pt x="790220" y="996232"/>
                  </a:lnTo>
                  <a:lnTo>
                    <a:pt x="817443" y="994701"/>
                  </a:lnTo>
                  <a:lnTo>
                    <a:pt x="842459" y="990873"/>
                  </a:lnTo>
                  <a:lnTo>
                    <a:pt x="866004" y="983982"/>
                  </a:lnTo>
                  <a:lnTo>
                    <a:pt x="888077" y="974794"/>
                  </a:lnTo>
                  <a:lnTo>
                    <a:pt x="908679" y="962543"/>
                  </a:lnTo>
                  <a:lnTo>
                    <a:pt x="929280" y="948761"/>
                  </a:lnTo>
                  <a:lnTo>
                    <a:pt x="947675" y="932682"/>
                  </a:lnTo>
                  <a:lnTo>
                    <a:pt x="964598" y="913540"/>
                  </a:lnTo>
                  <a:lnTo>
                    <a:pt x="981520" y="895164"/>
                  </a:lnTo>
                  <a:lnTo>
                    <a:pt x="996972" y="872960"/>
                  </a:lnTo>
                  <a:lnTo>
                    <a:pt x="1011687" y="849990"/>
                  </a:lnTo>
                  <a:lnTo>
                    <a:pt x="1024195" y="825489"/>
                  </a:lnTo>
                  <a:lnTo>
                    <a:pt x="1035967" y="800222"/>
                  </a:lnTo>
                  <a:lnTo>
                    <a:pt x="1047740" y="772658"/>
                  </a:lnTo>
                  <a:lnTo>
                    <a:pt x="1057305" y="745860"/>
                  </a:lnTo>
                  <a:lnTo>
                    <a:pt x="1066134" y="717531"/>
                  </a:lnTo>
                  <a:lnTo>
                    <a:pt x="1069813" y="705280"/>
                  </a:lnTo>
                  <a:lnTo>
                    <a:pt x="1083057" y="708343"/>
                  </a:lnTo>
                  <a:lnTo>
                    <a:pt x="1086736" y="708343"/>
                  </a:lnTo>
                  <a:lnTo>
                    <a:pt x="1089679" y="708343"/>
                  </a:lnTo>
                  <a:lnTo>
                    <a:pt x="1093358" y="706811"/>
                  </a:lnTo>
                  <a:lnTo>
                    <a:pt x="1097037" y="703749"/>
                  </a:lnTo>
                  <a:lnTo>
                    <a:pt x="1102923" y="696858"/>
                  </a:lnTo>
                  <a:lnTo>
                    <a:pt x="1110280" y="685373"/>
                  </a:lnTo>
                  <a:lnTo>
                    <a:pt x="1116902" y="670059"/>
                  </a:lnTo>
                  <a:lnTo>
                    <a:pt x="1124996" y="653980"/>
                  </a:lnTo>
                  <a:lnTo>
                    <a:pt x="1130882" y="634839"/>
                  </a:lnTo>
                  <a:lnTo>
                    <a:pt x="1136033" y="615697"/>
                  </a:lnTo>
                  <a:lnTo>
                    <a:pt x="1141919" y="597321"/>
                  </a:lnTo>
                  <a:lnTo>
                    <a:pt x="1145598" y="572820"/>
                  </a:lnTo>
                  <a:lnTo>
                    <a:pt x="1147069" y="552147"/>
                  </a:lnTo>
                  <a:lnTo>
                    <a:pt x="1145598" y="541428"/>
                  </a:lnTo>
                  <a:lnTo>
                    <a:pt x="1144126" y="537600"/>
                  </a:lnTo>
                  <a:lnTo>
                    <a:pt x="1140028" y="531913"/>
                  </a:lnTo>
                  <a:lnTo>
                    <a:pt x="1136032" y="548127"/>
                  </a:lnTo>
                  <a:lnTo>
                    <a:pt x="1127938" y="575687"/>
                  </a:lnTo>
                  <a:lnTo>
                    <a:pt x="1117637" y="599419"/>
                  </a:lnTo>
                  <a:lnTo>
                    <a:pt x="1112487" y="609371"/>
                  </a:lnTo>
                  <a:lnTo>
                    <a:pt x="1107336" y="617026"/>
                  </a:lnTo>
                  <a:lnTo>
                    <a:pt x="1090414" y="620088"/>
                  </a:lnTo>
                  <a:lnTo>
                    <a:pt x="1070548" y="622385"/>
                  </a:lnTo>
                  <a:lnTo>
                    <a:pt x="1075698" y="609371"/>
                  </a:lnTo>
                  <a:lnTo>
                    <a:pt x="1080849" y="597122"/>
                  </a:lnTo>
                  <a:lnTo>
                    <a:pt x="1087471" y="571094"/>
                  </a:lnTo>
                  <a:lnTo>
                    <a:pt x="1091885" y="546596"/>
                  </a:lnTo>
                  <a:lnTo>
                    <a:pt x="1092621" y="521333"/>
                  </a:lnTo>
                  <a:lnTo>
                    <a:pt x="1092621" y="498367"/>
                  </a:lnTo>
                  <a:lnTo>
                    <a:pt x="1092621" y="475401"/>
                  </a:lnTo>
                  <a:lnTo>
                    <a:pt x="1090414" y="433296"/>
                  </a:lnTo>
                  <a:lnTo>
                    <a:pt x="1080849" y="444014"/>
                  </a:lnTo>
                  <a:lnTo>
                    <a:pt x="1072019" y="452435"/>
                  </a:lnTo>
                  <a:lnTo>
                    <a:pt x="1061719" y="460090"/>
                  </a:lnTo>
                  <a:lnTo>
                    <a:pt x="1049946" y="466980"/>
                  </a:lnTo>
                  <a:lnTo>
                    <a:pt x="1038174" y="472339"/>
                  </a:lnTo>
                  <a:lnTo>
                    <a:pt x="1026401" y="477698"/>
                  </a:lnTo>
                  <a:lnTo>
                    <a:pt x="1002121" y="486119"/>
                  </a:lnTo>
                  <a:lnTo>
                    <a:pt x="988877" y="489946"/>
                  </a:lnTo>
                  <a:lnTo>
                    <a:pt x="974897" y="493008"/>
                  </a:lnTo>
                  <a:lnTo>
                    <a:pt x="958710" y="494539"/>
                  </a:lnTo>
                  <a:lnTo>
                    <a:pt x="944731" y="495305"/>
                  </a:lnTo>
                  <a:lnTo>
                    <a:pt x="927808" y="494539"/>
                  </a:lnTo>
                  <a:lnTo>
                    <a:pt x="912357" y="494539"/>
                  </a:lnTo>
                  <a:lnTo>
                    <a:pt x="878511" y="488415"/>
                  </a:lnTo>
                  <a:lnTo>
                    <a:pt x="843194" y="480760"/>
                  </a:lnTo>
                  <a:lnTo>
                    <a:pt x="809349" y="470042"/>
                  </a:lnTo>
                  <a:lnTo>
                    <a:pt x="774032" y="457794"/>
                  </a:lnTo>
                  <a:lnTo>
                    <a:pt x="739450" y="441717"/>
                  </a:lnTo>
                  <a:lnTo>
                    <a:pt x="705605" y="424110"/>
                  </a:lnTo>
                  <a:lnTo>
                    <a:pt x="672495" y="403440"/>
                  </a:lnTo>
                  <a:lnTo>
                    <a:pt x="643064" y="383536"/>
                  </a:lnTo>
                  <a:lnTo>
                    <a:pt x="615841" y="360570"/>
                  </a:lnTo>
                  <a:lnTo>
                    <a:pt x="589353" y="336072"/>
                  </a:lnTo>
                  <a:lnTo>
                    <a:pt x="577581" y="323824"/>
                  </a:lnTo>
                  <a:lnTo>
                    <a:pt x="567280" y="311575"/>
                  </a:lnTo>
                  <a:lnTo>
                    <a:pt x="558450" y="299326"/>
                  </a:lnTo>
                  <a:lnTo>
                    <a:pt x="548885" y="285547"/>
                  </a:lnTo>
                  <a:lnTo>
                    <a:pt x="542999" y="273298"/>
                  </a:lnTo>
                  <a:close/>
                  <a:moveTo>
                    <a:pt x="761524" y="0"/>
                  </a:moveTo>
                  <a:lnTo>
                    <a:pt x="787276" y="0"/>
                  </a:lnTo>
                  <a:lnTo>
                    <a:pt x="813028" y="0"/>
                  </a:lnTo>
                  <a:lnTo>
                    <a:pt x="839515" y="3062"/>
                  </a:lnTo>
                  <a:lnTo>
                    <a:pt x="865267" y="8421"/>
                  </a:lnTo>
                  <a:lnTo>
                    <a:pt x="891019" y="13780"/>
                  </a:lnTo>
                  <a:lnTo>
                    <a:pt x="917507" y="22201"/>
                  </a:lnTo>
                  <a:lnTo>
                    <a:pt x="941788" y="32918"/>
                  </a:lnTo>
                  <a:lnTo>
                    <a:pt x="965332" y="43636"/>
                  </a:lnTo>
                  <a:lnTo>
                    <a:pt x="988877" y="57415"/>
                  </a:lnTo>
                  <a:lnTo>
                    <a:pt x="1010950" y="71961"/>
                  </a:lnTo>
                  <a:lnTo>
                    <a:pt x="1031552" y="89568"/>
                  </a:lnTo>
                  <a:lnTo>
                    <a:pt x="1052889" y="108707"/>
                  </a:lnTo>
                  <a:lnTo>
                    <a:pt x="1070548" y="128611"/>
                  </a:lnTo>
                  <a:lnTo>
                    <a:pt x="1087471" y="150811"/>
                  </a:lnTo>
                  <a:lnTo>
                    <a:pt x="1104393" y="174543"/>
                  </a:lnTo>
                  <a:lnTo>
                    <a:pt x="1117637" y="200572"/>
                  </a:lnTo>
                  <a:lnTo>
                    <a:pt x="1130881" y="228897"/>
                  </a:lnTo>
                  <a:lnTo>
                    <a:pt x="1141182" y="258753"/>
                  </a:lnTo>
                  <a:lnTo>
                    <a:pt x="1148540" y="290140"/>
                  </a:lnTo>
                  <a:lnTo>
                    <a:pt x="1155162" y="322293"/>
                  </a:lnTo>
                  <a:lnTo>
                    <a:pt x="1158105" y="357508"/>
                  </a:lnTo>
                  <a:lnTo>
                    <a:pt x="1159576" y="394254"/>
                  </a:lnTo>
                  <a:lnTo>
                    <a:pt x="1158105" y="433296"/>
                  </a:lnTo>
                  <a:lnTo>
                    <a:pt x="1153690" y="465449"/>
                  </a:lnTo>
                  <a:lnTo>
                    <a:pt x="1150011" y="491477"/>
                  </a:lnTo>
                  <a:lnTo>
                    <a:pt x="1148231" y="498682"/>
                  </a:lnTo>
                  <a:lnTo>
                    <a:pt x="1149276" y="499316"/>
                  </a:lnTo>
                  <a:lnTo>
                    <a:pt x="1158841" y="509270"/>
                  </a:lnTo>
                  <a:lnTo>
                    <a:pt x="1167671" y="519989"/>
                  </a:lnTo>
                  <a:lnTo>
                    <a:pt x="1171350" y="528412"/>
                  </a:lnTo>
                  <a:lnTo>
                    <a:pt x="1174293" y="536068"/>
                  </a:lnTo>
                  <a:lnTo>
                    <a:pt x="1175764" y="544491"/>
                  </a:lnTo>
                  <a:lnTo>
                    <a:pt x="1175764" y="552147"/>
                  </a:lnTo>
                  <a:lnTo>
                    <a:pt x="1174293" y="568992"/>
                  </a:lnTo>
                  <a:lnTo>
                    <a:pt x="1172821" y="585071"/>
                  </a:lnTo>
                  <a:lnTo>
                    <a:pt x="1169142" y="602681"/>
                  </a:lnTo>
                  <a:lnTo>
                    <a:pt x="1164728" y="620291"/>
                  </a:lnTo>
                  <a:lnTo>
                    <a:pt x="1152955" y="656277"/>
                  </a:lnTo>
                  <a:lnTo>
                    <a:pt x="1147069" y="673122"/>
                  </a:lnTo>
                  <a:lnTo>
                    <a:pt x="1140447" y="689201"/>
                  </a:lnTo>
                  <a:lnTo>
                    <a:pt x="1130882" y="706811"/>
                  </a:lnTo>
                  <a:lnTo>
                    <a:pt x="1125732" y="714468"/>
                  </a:lnTo>
                  <a:lnTo>
                    <a:pt x="1119846" y="722890"/>
                  </a:lnTo>
                  <a:lnTo>
                    <a:pt x="1113224" y="729781"/>
                  </a:lnTo>
                  <a:lnTo>
                    <a:pt x="1105130" y="733609"/>
                  </a:lnTo>
                  <a:lnTo>
                    <a:pt x="1097037" y="736672"/>
                  </a:lnTo>
                  <a:lnTo>
                    <a:pt x="1089679" y="737438"/>
                  </a:lnTo>
                  <a:lnTo>
                    <a:pt x="1076435" y="778784"/>
                  </a:lnTo>
                  <a:lnTo>
                    <a:pt x="1059512" y="817832"/>
                  </a:lnTo>
                  <a:lnTo>
                    <a:pt x="1050683" y="836974"/>
                  </a:lnTo>
                  <a:lnTo>
                    <a:pt x="1041118" y="853819"/>
                  </a:lnTo>
                  <a:lnTo>
                    <a:pt x="1030817" y="872960"/>
                  </a:lnTo>
                  <a:lnTo>
                    <a:pt x="1020516" y="889039"/>
                  </a:lnTo>
                  <a:lnTo>
                    <a:pt x="1007272" y="906649"/>
                  </a:lnTo>
                  <a:lnTo>
                    <a:pt x="994764" y="923494"/>
                  </a:lnTo>
                  <a:lnTo>
                    <a:pt x="981520" y="939573"/>
                  </a:lnTo>
                  <a:lnTo>
                    <a:pt x="977288" y="943977"/>
                  </a:lnTo>
                  <a:lnTo>
                    <a:pt x="977288" y="960303"/>
                  </a:lnTo>
                  <a:lnTo>
                    <a:pt x="978761" y="977107"/>
                  </a:lnTo>
                  <a:lnTo>
                    <a:pt x="980234" y="993147"/>
                  </a:lnTo>
                  <a:lnTo>
                    <a:pt x="982444" y="1007659"/>
                  </a:lnTo>
                  <a:lnTo>
                    <a:pt x="986126" y="1022935"/>
                  </a:lnTo>
                  <a:lnTo>
                    <a:pt x="992018" y="1035920"/>
                  </a:lnTo>
                  <a:lnTo>
                    <a:pt x="997173" y="1049668"/>
                  </a:lnTo>
                  <a:lnTo>
                    <a:pt x="1004537" y="1061889"/>
                  </a:lnTo>
                  <a:lnTo>
                    <a:pt x="1012639" y="1072583"/>
                  </a:lnTo>
                  <a:lnTo>
                    <a:pt x="1021476" y="1083276"/>
                  </a:lnTo>
                  <a:lnTo>
                    <a:pt x="1033260" y="1093969"/>
                  </a:lnTo>
                  <a:lnTo>
                    <a:pt x="1045043" y="1103899"/>
                  </a:lnTo>
                  <a:lnTo>
                    <a:pt x="1058299" y="1111537"/>
                  </a:lnTo>
                  <a:lnTo>
                    <a:pt x="1073765" y="1119939"/>
                  </a:lnTo>
                  <a:lnTo>
                    <a:pt x="1089231" y="1126813"/>
                  </a:lnTo>
                  <a:lnTo>
                    <a:pt x="1129736" y="1139798"/>
                  </a:lnTo>
                  <a:lnTo>
                    <a:pt x="1168769" y="1153547"/>
                  </a:lnTo>
                  <a:lnTo>
                    <a:pt x="1245361" y="1180280"/>
                  </a:lnTo>
                  <a:lnTo>
                    <a:pt x="1282921" y="1194029"/>
                  </a:lnTo>
                  <a:lnTo>
                    <a:pt x="1318271" y="1210069"/>
                  </a:lnTo>
                  <a:lnTo>
                    <a:pt x="1353621" y="1226872"/>
                  </a:lnTo>
                  <a:lnTo>
                    <a:pt x="1386026" y="1245204"/>
                  </a:lnTo>
                  <a:lnTo>
                    <a:pt x="1401492" y="1255897"/>
                  </a:lnTo>
                  <a:lnTo>
                    <a:pt x="1416221" y="1267354"/>
                  </a:lnTo>
                  <a:lnTo>
                    <a:pt x="1431687" y="1278811"/>
                  </a:lnTo>
                  <a:lnTo>
                    <a:pt x="1445680" y="1292560"/>
                  </a:lnTo>
                  <a:lnTo>
                    <a:pt x="1458936" y="1306309"/>
                  </a:lnTo>
                  <a:lnTo>
                    <a:pt x="1472192" y="1320821"/>
                  </a:lnTo>
                  <a:lnTo>
                    <a:pt x="1484712" y="1336861"/>
                  </a:lnTo>
                  <a:lnTo>
                    <a:pt x="1496496" y="1354429"/>
                  </a:lnTo>
                  <a:lnTo>
                    <a:pt x="1507543" y="1371996"/>
                  </a:lnTo>
                  <a:lnTo>
                    <a:pt x="1517853" y="1392619"/>
                  </a:lnTo>
                  <a:lnTo>
                    <a:pt x="1528164" y="1412478"/>
                  </a:lnTo>
                  <a:lnTo>
                    <a:pt x="1537001" y="1436156"/>
                  </a:lnTo>
                  <a:lnTo>
                    <a:pt x="1545102" y="1459071"/>
                  </a:lnTo>
                  <a:lnTo>
                    <a:pt x="1552467" y="1484276"/>
                  </a:lnTo>
                  <a:lnTo>
                    <a:pt x="1559095" y="1511773"/>
                  </a:lnTo>
                  <a:lnTo>
                    <a:pt x="1565723" y="1540034"/>
                  </a:lnTo>
                  <a:lnTo>
                    <a:pt x="1542156" y="1546145"/>
                  </a:lnTo>
                  <a:lnTo>
                    <a:pt x="1492813" y="1561421"/>
                  </a:lnTo>
                  <a:lnTo>
                    <a:pt x="1421376" y="1581280"/>
                  </a:lnTo>
                  <a:lnTo>
                    <a:pt x="1375715" y="1592737"/>
                  </a:lnTo>
                  <a:lnTo>
                    <a:pt x="1327845" y="1603431"/>
                  </a:lnTo>
                  <a:lnTo>
                    <a:pt x="1272610" y="1615652"/>
                  </a:lnTo>
                  <a:lnTo>
                    <a:pt x="1214430" y="1626345"/>
                  </a:lnTo>
                  <a:lnTo>
                    <a:pt x="1153303" y="1635511"/>
                  </a:lnTo>
                  <a:lnTo>
                    <a:pt x="1087758" y="1644676"/>
                  </a:lnTo>
                  <a:lnTo>
                    <a:pt x="1019267" y="1653078"/>
                  </a:lnTo>
                  <a:lnTo>
                    <a:pt x="947093" y="1658425"/>
                  </a:lnTo>
                  <a:lnTo>
                    <a:pt x="873447" y="1662244"/>
                  </a:lnTo>
                  <a:lnTo>
                    <a:pt x="797591" y="1665299"/>
                  </a:lnTo>
                  <a:lnTo>
                    <a:pt x="726154" y="1663772"/>
                  </a:lnTo>
                  <a:lnTo>
                    <a:pt x="655453" y="1659952"/>
                  </a:lnTo>
                  <a:lnTo>
                    <a:pt x="586962" y="1654606"/>
                  </a:lnTo>
                  <a:lnTo>
                    <a:pt x="517735" y="1647732"/>
                  </a:lnTo>
                  <a:lnTo>
                    <a:pt x="451453" y="1638566"/>
                  </a:lnTo>
                  <a:lnTo>
                    <a:pt x="387380" y="1628636"/>
                  </a:lnTo>
                  <a:lnTo>
                    <a:pt x="326254" y="1617943"/>
                  </a:lnTo>
                  <a:lnTo>
                    <a:pt x="268810" y="1607250"/>
                  </a:lnTo>
                  <a:lnTo>
                    <a:pt x="215784" y="1595029"/>
                  </a:lnTo>
                  <a:lnTo>
                    <a:pt x="166441" y="1584335"/>
                  </a:lnTo>
                  <a:lnTo>
                    <a:pt x="83957" y="1563712"/>
                  </a:lnTo>
                  <a:lnTo>
                    <a:pt x="27249" y="1547672"/>
                  </a:lnTo>
                  <a:lnTo>
                    <a:pt x="0" y="1540034"/>
                  </a:lnTo>
                  <a:lnTo>
                    <a:pt x="5892" y="1511773"/>
                  </a:lnTo>
                  <a:lnTo>
                    <a:pt x="13993" y="1485804"/>
                  </a:lnTo>
                  <a:lnTo>
                    <a:pt x="22094" y="1461362"/>
                  </a:lnTo>
                  <a:lnTo>
                    <a:pt x="29459" y="1436920"/>
                  </a:lnTo>
                  <a:lnTo>
                    <a:pt x="39769" y="1415533"/>
                  </a:lnTo>
                  <a:lnTo>
                    <a:pt x="49343" y="1394910"/>
                  </a:lnTo>
                  <a:lnTo>
                    <a:pt x="59654" y="1376579"/>
                  </a:lnTo>
                  <a:lnTo>
                    <a:pt x="71437" y="1357484"/>
                  </a:lnTo>
                  <a:lnTo>
                    <a:pt x="83221" y="1341444"/>
                  </a:lnTo>
                  <a:lnTo>
                    <a:pt x="95741" y="1325404"/>
                  </a:lnTo>
                  <a:lnTo>
                    <a:pt x="108997" y="1310128"/>
                  </a:lnTo>
                  <a:lnTo>
                    <a:pt x="122253" y="1296379"/>
                  </a:lnTo>
                  <a:lnTo>
                    <a:pt x="136246" y="1283394"/>
                  </a:lnTo>
                  <a:lnTo>
                    <a:pt x="150975" y="1271173"/>
                  </a:lnTo>
                  <a:lnTo>
                    <a:pt x="164968" y="1258952"/>
                  </a:lnTo>
                  <a:lnTo>
                    <a:pt x="180434" y="1249787"/>
                  </a:lnTo>
                  <a:lnTo>
                    <a:pt x="212838" y="1229164"/>
                  </a:lnTo>
                  <a:lnTo>
                    <a:pt x="246716" y="1211596"/>
                  </a:lnTo>
                  <a:lnTo>
                    <a:pt x="282066" y="1197084"/>
                  </a:lnTo>
                  <a:lnTo>
                    <a:pt x="318889" y="1181808"/>
                  </a:lnTo>
                  <a:lnTo>
                    <a:pt x="394009" y="1155074"/>
                  </a:lnTo>
                  <a:lnTo>
                    <a:pt x="473547" y="1126813"/>
                  </a:lnTo>
                  <a:lnTo>
                    <a:pt x="492695" y="1118411"/>
                  </a:lnTo>
                  <a:lnTo>
                    <a:pt x="508897" y="1111537"/>
                  </a:lnTo>
                  <a:lnTo>
                    <a:pt x="524363" y="1103899"/>
                  </a:lnTo>
                  <a:lnTo>
                    <a:pt x="537619" y="1095497"/>
                  </a:lnTo>
                  <a:lnTo>
                    <a:pt x="547930" y="1086331"/>
                  </a:lnTo>
                  <a:lnTo>
                    <a:pt x="558240" y="1076402"/>
                  </a:lnTo>
                  <a:lnTo>
                    <a:pt x="565605" y="1067236"/>
                  </a:lnTo>
                  <a:lnTo>
                    <a:pt x="572233" y="1056543"/>
                  </a:lnTo>
                  <a:lnTo>
                    <a:pt x="578861" y="1044322"/>
                  </a:lnTo>
                  <a:lnTo>
                    <a:pt x="582543" y="1032101"/>
                  </a:lnTo>
                  <a:lnTo>
                    <a:pt x="585489" y="1018352"/>
                  </a:lnTo>
                  <a:lnTo>
                    <a:pt x="586962" y="1003840"/>
                  </a:lnTo>
                  <a:lnTo>
                    <a:pt x="588435" y="987800"/>
                  </a:lnTo>
                  <a:lnTo>
                    <a:pt x="588435" y="970232"/>
                  </a:lnTo>
                  <a:lnTo>
                    <a:pt x="585548" y="944281"/>
                  </a:lnTo>
                  <a:lnTo>
                    <a:pt x="569488" y="928854"/>
                  </a:lnTo>
                  <a:lnTo>
                    <a:pt x="551094" y="909712"/>
                  </a:lnTo>
                  <a:lnTo>
                    <a:pt x="535642" y="888273"/>
                  </a:lnTo>
                  <a:lnTo>
                    <a:pt x="520191" y="865304"/>
                  </a:lnTo>
                  <a:lnTo>
                    <a:pt x="505476" y="842334"/>
                  </a:lnTo>
                  <a:lnTo>
                    <a:pt x="493703" y="817832"/>
                  </a:lnTo>
                  <a:lnTo>
                    <a:pt x="481931" y="791800"/>
                  </a:lnTo>
                  <a:lnTo>
                    <a:pt x="473102" y="765002"/>
                  </a:lnTo>
                  <a:lnTo>
                    <a:pt x="464272" y="737438"/>
                  </a:lnTo>
                  <a:lnTo>
                    <a:pt x="459858" y="737438"/>
                  </a:lnTo>
                  <a:lnTo>
                    <a:pt x="451029" y="736672"/>
                  </a:lnTo>
                  <a:lnTo>
                    <a:pt x="442199" y="733609"/>
                  </a:lnTo>
                  <a:lnTo>
                    <a:pt x="435577" y="731312"/>
                  </a:lnTo>
                  <a:lnTo>
                    <a:pt x="430427" y="725953"/>
                  </a:lnTo>
                  <a:lnTo>
                    <a:pt x="425276" y="720593"/>
                  </a:lnTo>
                  <a:lnTo>
                    <a:pt x="419390" y="714468"/>
                  </a:lnTo>
                  <a:lnTo>
                    <a:pt x="410561" y="699920"/>
                  </a:lnTo>
                  <a:lnTo>
                    <a:pt x="401732" y="682310"/>
                  </a:lnTo>
                  <a:lnTo>
                    <a:pt x="393638" y="663168"/>
                  </a:lnTo>
                  <a:lnTo>
                    <a:pt x="386281" y="643261"/>
                  </a:lnTo>
                  <a:lnTo>
                    <a:pt x="379659" y="622588"/>
                  </a:lnTo>
                  <a:lnTo>
                    <a:pt x="374508" y="602681"/>
                  </a:lnTo>
                  <a:lnTo>
                    <a:pt x="370094" y="575117"/>
                  </a:lnTo>
                  <a:lnTo>
                    <a:pt x="367886" y="562867"/>
                  </a:lnTo>
                  <a:lnTo>
                    <a:pt x="367886" y="552147"/>
                  </a:lnTo>
                  <a:lnTo>
                    <a:pt x="369358" y="536068"/>
                  </a:lnTo>
                  <a:lnTo>
                    <a:pt x="371565" y="529177"/>
                  </a:lnTo>
                  <a:lnTo>
                    <a:pt x="374508" y="521521"/>
                  </a:lnTo>
                  <a:lnTo>
                    <a:pt x="383337" y="509270"/>
                  </a:lnTo>
                  <a:lnTo>
                    <a:pt x="393638" y="499316"/>
                  </a:lnTo>
                  <a:lnTo>
                    <a:pt x="401732" y="495488"/>
                  </a:lnTo>
                  <a:lnTo>
                    <a:pt x="409351" y="493789"/>
                  </a:lnTo>
                  <a:lnTo>
                    <a:pt x="409089" y="493008"/>
                  </a:lnTo>
                  <a:lnTo>
                    <a:pt x="395845" y="436358"/>
                  </a:lnTo>
                  <a:lnTo>
                    <a:pt x="389223" y="406502"/>
                  </a:lnTo>
                  <a:lnTo>
                    <a:pt x="382601" y="373584"/>
                  </a:lnTo>
                  <a:lnTo>
                    <a:pt x="378922" y="348321"/>
                  </a:lnTo>
                  <a:lnTo>
                    <a:pt x="375979" y="325355"/>
                  </a:lnTo>
                  <a:lnTo>
                    <a:pt x="375243" y="303154"/>
                  </a:lnTo>
                  <a:lnTo>
                    <a:pt x="375243" y="281719"/>
                  </a:lnTo>
                  <a:lnTo>
                    <a:pt x="375979" y="262580"/>
                  </a:lnTo>
                  <a:lnTo>
                    <a:pt x="378922" y="244973"/>
                  </a:lnTo>
                  <a:lnTo>
                    <a:pt x="381129" y="228897"/>
                  </a:lnTo>
                  <a:lnTo>
                    <a:pt x="387016" y="212820"/>
                  </a:lnTo>
                  <a:lnTo>
                    <a:pt x="392166" y="199041"/>
                  </a:lnTo>
                  <a:lnTo>
                    <a:pt x="397316" y="186026"/>
                  </a:lnTo>
                  <a:lnTo>
                    <a:pt x="403938" y="174543"/>
                  </a:lnTo>
                  <a:lnTo>
                    <a:pt x="409825" y="163826"/>
                  </a:lnTo>
                  <a:lnTo>
                    <a:pt x="417918" y="153108"/>
                  </a:lnTo>
                  <a:lnTo>
                    <a:pt x="426012" y="145453"/>
                  </a:lnTo>
                  <a:lnTo>
                    <a:pt x="434841" y="137032"/>
                  </a:lnTo>
                  <a:lnTo>
                    <a:pt x="442934" y="130142"/>
                  </a:lnTo>
                  <a:lnTo>
                    <a:pt x="460593" y="117893"/>
                  </a:lnTo>
                  <a:lnTo>
                    <a:pt x="477516" y="108707"/>
                  </a:lnTo>
                  <a:lnTo>
                    <a:pt x="494438" y="101817"/>
                  </a:lnTo>
                  <a:lnTo>
                    <a:pt x="509890" y="96458"/>
                  </a:lnTo>
                  <a:lnTo>
                    <a:pt x="534906" y="91099"/>
                  </a:lnTo>
                  <a:lnTo>
                    <a:pt x="542999" y="88037"/>
                  </a:lnTo>
                  <a:lnTo>
                    <a:pt x="546678" y="87272"/>
                  </a:lnTo>
                  <a:lnTo>
                    <a:pt x="567280" y="70430"/>
                  </a:lnTo>
                  <a:lnTo>
                    <a:pt x="588617" y="55884"/>
                  </a:lnTo>
                  <a:lnTo>
                    <a:pt x="610690" y="42105"/>
                  </a:lnTo>
                  <a:lnTo>
                    <a:pt x="633499" y="31387"/>
                  </a:lnTo>
                  <a:lnTo>
                    <a:pt x="658515" y="22201"/>
                  </a:lnTo>
                  <a:lnTo>
                    <a:pt x="683532" y="13780"/>
                  </a:lnTo>
                  <a:lnTo>
                    <a:pt x="709284" y="6890"/>
                  </a:lnTo>
                  <a:lnTo>
                    <a:pt x="734300" y="3062"/>
                  </a:lnTo>
                  <a:close/>
                </a:path>
              </a:pathLst>
            </a:custGeom>
            <a:solidFill>
              <a:srgbClr val="2F5676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 kern="0">
                <a:solidFill>
                  <a:srgbClr val="3D3F41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MH_Text_2"/>
            <p:cNvSpPr txBox="1"/>
            <p:nvPr>
              <p:custDataLst>
                <p:tags r:id="rId5"/>
              </p:custDataLst>
            </p:nvPr>
          </p:nvSpPr>
          <p:spPr>
            <a:xfrm>
              <a:off x="4211959" y="1996131"/>
              <a:ext cx="2133153" cy="553998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kern="0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年薪</a:t>
              </a:r>
              <a:r>
                <a:rPr lang="en-US" altLang="zh-CN" sz="3000" b="1" kern="0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3000" b="1" kern="0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万</a:t>
              </a:r>
              <a:endParaRPr lang="zh-CN" altLang="en-US" sz="3000" b="1" kern="0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32"/>
          <p:cNvSpPr>
            <a:spLocks noChangeArrowheads="1"/>
          </p:cNvSpPr>
          <p:nvPr/>
        </p:nvSpPr>
        <p:spPr bwMode="auto">
          <a:xfrm>
            <a:off x="1117918" y="195486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年薪工资发放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14" name="图片 13" descr="中税答疑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5" name="直接连接符 14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7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03849" y="1578983"/>
          <a:ext cx="6094942" cy="2947263"/>
        </p:xfrm>
        <a:graphic>
          <a:graphicData uri="http://schemas.openxmlformats.org/drawingml/2006/table">
            <a:tbl>
              <a:tblPr/>
              <a:tblGrid>
                <a:gridCol w="455633"/>
                <a:gridCol w="2087870"/>
                <a:gridCol w="719955"/>
                <a:gridCol w="1079933"/>
                <a:gridCol w="791951"/>
                <a:gridCol w="959600"/>
              </a:tblGrid>
              <a:tr h="403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级数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全月应纳税所得额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税率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(%)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速算扣除数 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分界点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年终奖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不超过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1,500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18,000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4,500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54,000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555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9,000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108,000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35000</a:t>
                      </a:r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 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1,005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35,000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420,000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35000</a:t>
                      </a: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55000</a:t>
                      </a: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 </a:t>
                      </a:r>
                      <a:endParaRPr lang="zh-CN" altLang="en-US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2,755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55,000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660,000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55000</a:t>
                      </a: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</a:t>
                      </a: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 </a:t>
                      </a:r>
                      <a:endParaRPr lang="zh-CN" altLang="en-US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5,505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80,000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960,000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3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80000</a:t>
                      </a:r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 </a:t>
                      </a:r>
                      <a:endParaRPr lang="zh-CN" altLang="en-US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</a:t>
                      </a:r>
                      <a:r>
                        <a:rPr lang="en-US" altLang="zh-CN" sz="1100" b="1" i="0" u="none" strike="noStrike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13,505 </a:t>
                      </a:r>
                      <a:endParaRPr lang="en-US" altLang="zh-CN" sz="1100" b="1" i="0" u="none" strike="noStrike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           </a:t>
                      </a:r>
                      <a:r>
                        <a:rPr lang="en-US" altLang="zh-CN" sz="1100" b="1" i="0" u="none" strike="noStrike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   </a:t>
                      </a:r>
                      <a:endParaRPr lang="en-US" altLang="zh-CN" sz="1100" b="1" i="0" u="none" strike="noStrik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016" marR="9016" marT="9018" marB="0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49" name="TextBox 12"/>
          <p:cNvSpPr txBox="1">
            <a:spLocks noChangeArrowheads="1"/>
          </p:cNvSpPr>
          <p:nvPr/>
        </p:nvSpPr>
        <p:spPr bwMode="auto">
          <a:xfrm>
            <a:off x="2031557" y="997348"/>
            <a:ext cx="3239526" cy="400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9" tIns="45715" rIns="91429" bIns="45715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年终结算工资临界点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2"/>
          <p:cNvSpPr>
            <a:spLocks noChangeArrowheads="1"/>
          </p:cNvSpPr>
          <p:nvPr/>
        </p:nvSpPr>
        <p:spPr bwMode="auto">
          <a:xfrm>
            <a:off x="1077278" y="195486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年薪工资发放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15" name="图片 14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直接连接符 15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pic2.zhimg.com/ee733e69c7014757322249407c785ef5_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35318" y="1648525"/>
            <a:ext cx="4967690" cy="159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-300868" y="1524971"/>
            <a:ext cx="2807800" cy="1846649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年薪总额为</a:t>
            </a:r>
            <a:r>
              <a:rPr lang="en-US" altLang="zh-CN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en-US" altLang="zh-CN" sz="20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测算得出，最优方案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全年一次性奖金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5.4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每月工资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20500.00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全年交个税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44235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2"/>
          <p:cNvSpPr>
            <a:spLocks noChangeArrowheads="1"/>
          </p:cNvSpPr>
          <p:nvPr/>
        </p:nvSpPr>
        <p:spPr bwMode="auto">
          <a:xfrm>
            <a:off x="1077278" y="195486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年薪工资发放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16" name="图片 15" descr="中税答疑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直接连接符 16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pic4.zhimg.com/b100d1ef2c4072eac1961840fe718ff3_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4773" y="1275631"/>
            <a:ext cx="4804062" cy="244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矩形 13"/>
          <p:cNvSpPr/>
          <p:nvPr/>
        </p:nvSpPr>
        <p:spPr>
          <a:xfrm>
            <a:off x="5120783" y="1648162"/>
            <a:ext cx="2807800" cy="1844040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年薪总额为</a:t>
            </a:r>
            <a:r>
              <a:rPr lang="en-US" altLang="zh-CN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</a:t>
            </a:r>
            <a:endParaRPr lang="en-US" altLang="zh-CN" sz="20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测算得出，最优方案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全年一次性奖金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每月工资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48333.33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en-US" altLang="zh-CN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全年交个税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232335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2"/>
          <p:cNvSpPr>
            <a:spLocks noChangeArrowheads="1"/>
          </p:cNvSpPr>
          <p:nvPr/>
        </p:nvSpPr>
        <p:spPr bwMode="auto">
          <a:xfrm>
            <a:off x="1077278" y="195486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年薪工资发放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16" name="图片 15" descr="中税答疑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直接连接符 16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ic4.zhimg.com/bc38dbe55ecb3fb135748c961b0e1b8f_r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72175" y="1563708"/>
            <a:ext cx="3383963" cy="2663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8" name="Picture 4" descr="https://pic1.zhimg.com/29c294a76357506fbe1bedb2cdeaa39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38" y="2139959"/>
            <a:ext cx="3599825" cy="137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32"/>
          <p:cNvSpPr>
            <a:spLocks noChangeArrowheads="1"/>
          </p:cNvSpPr>
          <p:nvPr/>
        </p:nvSpPr>
        <p:spPr bwMode="auto">
          <a:xfrm>
            <a:off x="1077278" y="195486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年薪工资发放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15" name="图片 14" descr="中税答疑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直接连接符 15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75427" y="1181241"/>
          <a:ext cx="5303049" cy="3058962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  <a:tableStyleId>{5C22544A-7EE6-4342-B048-85BDC9FD1C3A}</a:tableStyleId>
              </a:tblPr>
              <a:tblGrid>
                <a:gridCol w="495225"/>
                <a:gridCol w="4807824"/>
              </a:tblGrid>
              <a:tr h="509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1/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工资薪金所得</a:t>
                      </a:r>
                      <a:r>
                        <a:rPr kumimoji="0" lang="en-US" altLang="zh-CN" sz="18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_</a:t>
                      </a: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纳税实务与筹划技巧</a:t>
                      </a:r>
                      <a:endParaRPr kumimoji="0" lang="zh-CN" altLang="en-US" sz="20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09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2/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B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劳务报酬所得</a:t>
                      </a:r>
                      <a:r>
                        <a:rPr kumimoji="0" lang="en-US" altLang="zh-CN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_</a:t>
                      </a: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纳税实务与筹划技巧</a:t>
                      </a:r>
                      <a:endParaRPr kumimoji="0" lang="zh-CN" altLang="en-US" sz="20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38100" cap="flat" cmpd="sng" algn="ctr">
                      <a:solidFill>
                        <a:srgbClr val="63B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  <a:tr h="509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3/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稿酬所得</a:t>
                      </a:r>
                      <a:r>
                        <a:rPr kumimoji="0" lang="en-US" altLang="zh-CN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_</a:t>
                      </a: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纳税实务与筹划技巧</a:t>
                      </a:r>
                      <a:endParaRPr kumimoji="0" lang="zh-CN" altLang="en-US" sz="20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09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4/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B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特许权使用所得</a:t>
                      </a:r>
                      <a:r>
                        <a:rPr kumimoji="0" lang="en-US" altLang="zh-CN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_</a:t>
                      </a: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纳税实务与筹划技巧</a:t>
                      </a:r>
                      <a:endParaRPr kumimoji="0" lang="zh-CN" altLang="en-US" sz="20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38100" cap="flat" cmpd="sng" algn="ctr">
                      <a:solidFill>
                        <a:srgbClr val="63B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  <a:tr h="509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24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5/</a:t>
                      </a:r>
                      <a:endParaRPr kumimoji="0" lang="zh-CN" altLang="en-US" sz="24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生产经营所得</a:t>
                      </a:r>
                      <a:r>
                        <a:rPr kumimoji="0" lang="en-US" altLang="zh-CN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_</a:t>
                      </a: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纳税实务与筹划技巧</a:t>
                      </a:r>
                      <a:endParaRPr kumimoji="0" lang="zh-CN" altLang="en-US" sz="20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509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6/</a:t>
                      </a:r>
                      <a:endParaRPr lang="zh-CN" altLang="en-US" sz="2400" b="1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B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资本与财产所得</a:t>
                      </a:r>
                      <a:r>
                        <a:rPr kumimoji="0" lang="en-US" altLang="zh-CN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_</a:t>
                      </a:r>
                      <a:r>
                        <a:rPr kumimoji="0" lang="zh-CN" altLang="en-US" sz="2000" b="1" kern="1200" dirty="0" smtClean="0">
                          <a:solidFill>
                            <a:schemeClr val="lt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Arial" panose="020B0604020202020204" pitchFamily="34" charset="0"/>
                        </a:rPr>
                        <a:t>纳税实务与筹划技巧</a:t>
                      </a:r>
                      <a:endParaRPr kumimoji="0" lang="zh-CN" altLang="en-US" sz="2000" b="1" kern="1200" dirty="0" smtClean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48298" marR="48298" marT="24153" marB="24153" anchor="ctr">
                    <a:lnL w="38100" cap="flat" cmpd="sng" algn="ctr">
                      <a:solidFill>
                        <a:srgbClr val="63B7F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18358" y="32016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68998" y="319743"/>
            <a:ext cx="54373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r>
              <a:rPr lang="zh-CN" altLang="en-US" sz="1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发放筹划</a:t>
            </a: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683017" y="1969443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4000" b="1" dirty="0">
                <a:ea typeface="微软雅黑" panose="020B0503020204020204" pitchFamily="34" charset="-122"/>
                <a:sym typeface="Arial" panose="020B0604020202020204" pitchFamily="34" charset="0"/>
              </a:rPr>
              <a:t>工资</a:t>
            </a:r>
            <a:r>
              <a:rPr lang="en-US" altLang="zh-CN" sz="4000" b="1" dirty="0">
                <a:ea typeface="微软雅黑" panose="020B0503020204020204" pitchFamily="34" charset="-122"/>
                <a:sym typeface="Arial" panose="020B0604020202020204" pitchFamily="34" charset="0"/>
              </a:rPr>
              <a:t>+</a:t>
            </a:r>
            <a:r>
              <a:rPr lang="zh-CN" altLang="en-US" sz="4000" b="1" dirty="0">
                <a:ea typeface="微软雅黑" panose="020B0503020204020204" pitchFamily="34" charset="-122"/>
                <a:sym typeface="Arial" panose="020B0604020202020204" pitchFamily="34" charset="0"/>
              </a:rPr>
              <a:t>奖金</a:t>
            </a:r>
            <a:endParaRPr lang="en-US" altLang="zh-CN" sz="40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364088" y="1575905"/>
            <a:ext cx="1764000" cy="1760400"/>
            <a:chOff x="7893050" y="1511300"/>
            <a:chExt cx="1044928" cy="1042795"/>
          </a:xfrm>
        </p:grpSpPr>
        <p:sp>
          <p:nvSpPr>
            <p:cNvPr id="29" name="Oval 298"/>
            <p:cNvSpPr>
              <a:spLocks noChangeArrowheads="1"/>
            </p:cNvSpPr>
            <p:nvPr/>
          </p:nvSpPr>
          <p:spPr bwMode="auto">
            <a:xfrm>
              <a:off x="7893050" y="1511300"/>
              <a:ext cx="1044928" cy="1042795"/>
            </a:xfrm>
            <a:prstGeom prst="ellipse">
              <a:avLst/>
            </a:pr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438"/>
            <p:cNvSpPr/>
            <p:nvPr/>
          </p:nvSpPr>
          <p:spPr bwMode="auto">
            <a:xfrm>
              <a:off x="8147403" y="1696845"/>
              <a:ext cx="790575" cy="857250"/>
            </a:xfrm>
            <a:custGeom>
              <a:avLst/>
              <a:gdLst>
                <a:gd name="T0" fmla="*/ 259 w 422"/>
                <a:gd name="T1" fmla="*/ 8 h 457"/>
                <a:gd name="T2" fmla="*/ 259 w 422"/>
                <a:gd name="T3" fmla="*/ 8 h 457"/>
                <a:gd name="T4" fmla="*/ 259 w 422"/>
                <a:gd name="T5" fmla="*/ 8 h 457"/>
                <a:gd name="T6" fmla="*/ 251 w 422"/>
                <a:gd name="T7" fmla="*/ 5 h 457"/>
                <a:gd name="T8" fmla="*/ 143 w 422"/>
                <a:gd name="T9" fmla="*/ 5 h 457"/>
                <a:gd name="T10" fmla="*/ 131 w 422"/>
                <a:gd name="T11" fmla="*/ 0 h 457"/>
                <a:gd name="T12" fmla="*/ 120 w 422"/>
                <a:gd name="T13" fmla="*/ 5 h 457"/>
                <a:gd name="T14" fmla="*/ 12 w 422"/>
                <a:gd name="T15" fmla="*/ 5 h 457"/>
                <a:gd name="T16" fmla="*/ 0 w 422"/>
                <a:gd name="T17" fmla="*/ 17 h 457"/>
                <a:gd name="T18" fmla="*/ 0 w 422"/>
                <a:gd name="T19" fmla="*/ 26 h 457"/>
                <a:gd name="T20" fmla="*/ 0 w 422"/>
                <a:gd name="T21" fmla="*/ 326 h 457"/>
                <a:gd name="T22" fmla="*/ 0 w 422"/>
                <a:gd name="T23" fmla="*/ 335 h 457"/>
                <a:gd name="T24" fmla="*/ 4 w 422"/>
                <a:gd name="T25" fmla="*/ 344 h 457"/>
                <a:gd name="T26" fmla="*/ 116 w 422"/>
                <a:gd name="T27" fmla="*/ 456 h 457"/>
                <a:gd name="T28" fmla="*/ 138 w 422"/>
                <a:gd name="T29" fmla="*/ 457 h 457"/>
                <a:gd name="T30" fmla="*/ 422 w 422"/>
                <a:gd name="T31" fmla="*/ 173 h 457"/>
                <a:gd name="T32" fmla="*/ 422 w 422"/>
                <a:gd name="T33" fmla="*/ 171 h 457"/>
                <a:gd name="T34" fmla="*/ 260 w 422"/>
                <a:gd name="T35" fmla="*/ 8 h 457"/>
                <a:gd name="T36" fmla="*/ 259 w 422"/>
                <a:gd name="T37" fmla="*/ 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22" h="457">
                  <a:moveTo>
                    <a:pt x="259" y="8"/>
                  </a:moveTo>
                  <a:cubicBezTo>
                    <a:pt x="259" y="8"/>
                    <a:pt x="259" y="8"/>
                    <a:pt x="259" y="8"/>
                  </a:cubicBezTo>
                  <a:cubicBezTo>
                    <a:pt x="259" y="8"/>
                    <a:pt x="259" y="8"/>
                    <a:pt x="259" y="8"/>
                  </a:cubicBezTo>
                  <a:cubicBezTo>
                    <a:pt x="257" y="6"/>
                    <a:pt x="254" y="5"/>
                    <a:pt x="251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0" y="2"/>
                    <a:pt x="136" y="0"/>
                    <a:pt x="131" y="0"/>
                  </a:cubicBezTo>
                  <a:cubicBezTo>
                    <a:pt x="127" y="0"/>
                    <a:pt x="123" y="2"/>
                    <a:pt x="12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5" y="5"/>
                    <a:pt x="0" y="10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38"/>
                    <a:pt x="2" y="342"/>
                    <a:pt x="4" y="344"/>
                  </a:cubicBezTo>
                  <a:cubicBezTo>
                    <a:pt x="116" y="456"/>
                    <a:pt x="116" y="456"/>
                    <a:pt x="116" y="456"/>
                  </a:cubicBezTo>
                  <a:cubicBezTo>
                    <a:pt x="123" y="456"/>
                    <a:pt x="131" y="457"/>
                    <a:pt x="138" y="457"/>
                  </a:cubicBezTo>
                  <a:cubicBezTo>
                    <a:pt x="295" y="457"/>
                    <a:pt x="422" y="330"/>
                    <a:pt x="422" y="173"/>
                  </a:cubicBezTo>
                  <a:cubicBezTo>
                    <a:pt x="422" y="172"/>
                    <a:pt x="422" y="171"/>
                    <a:pt x="422" y="171"/>
                  </a:cubicBezTo>
                  <a:cubicBezTo>
                    <a:pt x="260" y="8"/>
                    <a:pt x="260" y="8"/>
                    <a:pt x="260" y="8"/>
                  </a:cubicBezTo>
                  <a:lnTo>
                    <a:pt x="259" y="8"/>
                  </a:ln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439"/>
            <p:cNvSpPr/>
            <p:nvPr/>
          </p:nvSpPr>
          <p:spPr bwMode="auto">
            <a:xfrm>
              <a:off x="8167687" y="1746250"/>
              <a:ext cx="492125" cy="622300"/>
            </a:xfrm>
            <a:custGeom>
              <a:avLst/>
              <a:gdLst>
                <a:gd name="T0" fmla="*/ 263 w 263"/>
                <a:gd name="T1" fmla="*/ 321 h 332"/>
                <a:gd name="T2" fmla="*/ 251 w 263"/>
                <a:gd name="T3" fmla="*/ 332 h 332"/>
                <a:gd name="T4" fmla="*/ 12 w 263"/>
                <a:gd name="T5" fmla="*/ 332 h 332"/>
                <a:gd name="T6" fmla="*/ 0 w 263"/>
                <a:gd name="T7" fmla="*/ 321 h 332"/>
                <a:gd name="T8" fmla="*/ 0 w 263"/>
                <a:gd name="T9" fmla="*/ 12 h 332"/>
                <a:gd name="T10" fmla="*/ 12 w 263"/>
                <a:gd name="T11" fmla="*/ 0 h 332"/>
                <a:gd name="T12" fmla="*/ 251 w 263"/>
                <a:gd name="T13" fmla="*/ 0 h 332"/>
                <a:gd name="T14" fmla="*/ 263 w 263"/>
                <a:gd name="T15" fmla="*/ 12 h 332"/>
                <a:gd name="T16" fmla="*/ 263 w 263"/>
                <a:gd name="T17" fmla="*/ 32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32">
                  <a:moveTo>
                    <a:pt x="263" y="321"/>
                  </a:moveTo>
                  <a:cubicBezTo>
                    <a:pt x="263" y="327"/>
                    <a:pt x="258" y="332"/>
                    <a:pt x="251" y="332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5" y="332"/>
                    <a:pt x="0" y="327"/>
                    <a:pt x="0" y="3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8" y="0"/>
                    <a:pt x="263" y="5"/>
                    <a:pt x="263" y="12"/>
                  </a:cubicBezTo>
                  <a:lnTo>
                    <a:pt x="263" y="321"/>
                  </a:ln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440"/>
            <p:cNvSpPr/>
            <p:nvPr/>
          </p:nvSpPr>
          <p:spPr bwMode="auto">
            <a:xfrm>
              <a:off x="8167687" y="1728788"/>
              <a:ext cx="492125" cy="622300"/>
            </a:xfrm>
            <a:custGeom>
              <a:avLst/>
              <a:gdLst>
                <a:gd name="T0" fmla="*/ 263 w 263"/>
                <a:gd name="T1" fmla="*/ 321 h 332"/>
                <a:gd name="T2" fmla="*/ 251 w 263"/>
                <a:gd name="T3" fmla="*/ 332 h 332"/>
                <a:gd name="T4" fmla="*/ 12 w 263"/>
                <a:gd name="T5" fmla="*/ 332 h 332"/>
                <a:gd name="T6" fmla="*/ 0 w 263"/>
                <a:gd name="T7" fmla="*/ 321 h 332"/>
                <a:gd name="T8" fmla="*/ 0 w 263"/>
                <a:gd name="T9" fmla="*/ 12 h 332"/>
                <a:gd name="T10" fmla="*/ 12 w 263"/>
                <a:gd name="T11" fmla="*/ 0 h 332"/>
                <a:gd name="T12" fmla="*/ 251 w 263"/>
                <a:gd name="T13" fmla="*/ 0 h 332"/>
                <a:gd name="T14" fmla="*/ 263 w 263"/>
                <a:gd name="T15" fmla="*/ 12 h 332"/>
                <a:gd name="T16" fmla="*/ 263 w 263"/>
                <a:gd name="T17" fmla="*/ 32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332">
                  <a:moveTo>
                    <a:pt x="263" y="321"/>
                  </a:moveTo>
                  <a:cubicBezTo>
                    <a:pt x="263" y="327"/>
                    <a:pt x="258" y="332"/>
                    <a:pt x="251" y="332"/>
                  </a:cubicBezTo>
                  <a:cubicBezTo>
                    <a:pt x="12" y="332"/>
                    <a:pt x="12" y="332"/>
                    <a:pt x="12" y="332"/>
                  </a:cubicBezTo>
                  <a:cubicBezTo>
                    <a:pt x="5" y="332"/>
                    <a:pt x="0" y="327"/>
                    <a:pt x="0" y="3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8" y="0"/>
                    <a:pt x="263" y="5"/>
                    <a:pt x="263" y="12"/>
                  </a:cubicBezTo>
                  <a:lnTo>
                    <a:pt x="263" y="321"/>
                  </a:ln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441"/>
            <p:cNvSpPr>
              <a:spLocks noChangeArrowheads="1"/>
            </p:cNvSpPr>
            <p:nvPr/>
          </p:nvSpPr>
          <p:spPr bwMode="auto">
            <a:xfrm>
              <a:off x="8205787" y="1768475"/>
              <a:ext cx="415925" cy="544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Rectangle 442"/>
            <p:cNvSpPr>
              <a:spLocks noChangeArrowheads="1"/>
            </p:cNvSpPr>
            <p:nvPr/>
          </p:nvSpPr>
          <p:spPr bwMode="auto">
            <a:xfrm>
              <a:off x="8205787" y="2295525"/>
              <a:ext cx="415925" cy="17463"/>
            </a:xfrm>
            <a:prstGeom prst="rect">
              <a:avLst/>
            </a:pr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443"/>
            <p:cNvSpPr/>
            <p:nvPr/>
          </p:nvSpPr>
          <p:spPr bwMode="auto">
            <a:xfrm>
              <a:off x="8316912" y="1762125"/>
              <a:ext cx="193675" cy="36513"/>
            </a:xfrm>
            <a:custGeom>
              <a:avLst/>
              <a:gdLst>
                <a:gd name="T0" fmla="*/ 103 w 103"/>
                <a:gd name="T1" fmla="*/ 19 h 19"/>
                <a:gd name="T2" fmla="*/ 103 w 103"/>
                <a:gd name="T3" fmla="*/ 7 h 19"/>
                <a:gd name="T4" fmla="*/ 96 w 103"/>
                <a:gd name="T5" fmla="*/ 0 h 19"/>
                <a:gd name="T6" fmla="*/ 7 w 103"/>
                <a:gd name="T7" fmla="*/ 0 h 19"/>
                <a:gd name="T8" fmla="*/ 0 w 103"/>
                <a:gd name="T9" fmla="*/ 7 h 19"/>
                <a:gd name="T10" fmla="*/ 0 w 103"/>
                <a:gd name="T11" fmla="*/ 19 h 19"/>
                <a:gd name="T12" fmla="*/ 103 w 103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9">
                  <a:moveTo>
                    <a:pt x="103" y="19"/>
                  </a:moveTo>
                  <a:cubicBezTo>
                    <a:pt x="103" y="7"/>
                    <a:pt x="103" y="7"/>
                    <a:pt x="103" y="7"/>
                  </a:cubicBezTo>
                  <a:cubicBezTo>
                    <a:pt x="103" y="3"/>
                    <a:pt x="99" y="0"/>
                    <a:pt x="9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103" y="19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444"/>
            <p:cNvSpPr/>
            <p:nvPr/>
          </p:nvSpPr>
          <p:spPr bwMode="auto">
            <a:xfrm>
              <a:off x="8316912" y="1752600"/>
              <a:ext cx="193675" cy="34925"/>
            </a:xfrm>
            <a:custGeom>
              <a:avLst/>
              <a:gdLst>
                <a:gd name="T0" fmla="*/ 103 w 103"/>
                <a:gd name="T1" fmla="*/ 18 h 18"/>
                <a:gd name="T2" fmla="*/ 103 w 103"/>
                <a:gd name="T3" fmla="*/ 7 h 18"/>
                <a:gd name="T4" fmla="*/ 96 w 103"/>
                <a:gd name="T5" fmla="*/ 0 h 18"/>
                <a:gd name="T6" fmla="*/ 7 w 103"/>
                <a:gd name="T7" fmla="*/ 0 h 18"/>
                <a:gd name="T8" fmla="*/ 0 w 103"/>
                <a:gd name="T9" fmla="*/ 7 h 18"/>
                <a:gd name="T10" fmla="*/ 0 w 103"/>
                <a:gd name="T11" fmla="*/ 18 h 18"/>
                <a:gd name="T12" fmla="*/ 103 w 10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8">
                  <a:moveTo>
                    <a:pt x="103" y="18"/>
                  </a:moveTo>
                  <a:cubicBezTo>
                    <a:pt x="103" y="7"/>
                    <a:pt x="103" y="7"/>
                    <a:pt x="103" y="7"/>
                  </a:cubicBezTo>
                  <a:cubicBezTo>
                    <a:pt x="103" y="3"/>
                    <a:pt x="99" y="0"/>
                    <a:pt x="9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3" y="18"/>
                  </a:lnTo>
                  <a:close/>
                </a:path>
              </a:pathLst>
            </a:cu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Oval 445"/>
            <p:cNvSpPr>
              <a:spLocks noChangeArrowheads="1"/>
            </p:cNvSpPr>
            <p:nvPr/>
          </p:nvSpPr>
          <p:spPr bwMode="auto">
            <a:xfrm>
              <a:off x="8382000" y="1719263"/>
              <a:ext cx="61913" cy="61913"/>
            </a:xfrm>
            <a:prstGeom prst="ellipse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Oval 446"/>
            <p:cNvSpPr>
              <a:spLocks noChangeArrowheads="1"/>
            </p:cNvSpPr>
            <p:nvPr/>
          </p:nvSpPr>
          <p:spPr bwMode="auto">
            <a:xfrm>
              <a:off x="8399462" y="1738313"/>
              <a:ext cx="26988" cy="25400"/>
            </a:xfrm>
            <a:prstGeom prst="ellipse">
              <a:avLst/>
            </a:pr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Rectangle 447"/>
            <p:cNvSpPr>
              <a:spLocks noChangeArrowheads="1"/>
            </p:cNvSpPr>
            <p:nvPr/>
          </p:nvSpPr>
          <p:spPr bwMode="auto">
            <a:xfrm>
              <a:off x="8305800" y="1914525"/>
              <a:ext cx="258763" cy="12700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Rectangle 448"/>
            <p:cNvSpPr>
              <a:spLocks noChangeArrowheads="1"/>
            </p:cNvSpPr>
            <p:nvPr/>
          </p:nvSpPr>
          <p:spPr bwMode="auto">
            <a:xfrm>
              <a:off x="8305800" y="1968500"/>
              <a:ext cx="258763" cy="15875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Rectangle 449"/>
            <p:cNvSpPr>
              <a:spLocks noChangeArrowheads="1"/>
            </p:cNvSpPr>
            <p:nvPr/>
          </p:nvSpPr>
          <p:spPr bwMode="auto">
            <a:xfrm>
              <a:off x="8305800" y="2025650"/>
              <a:ext cx="258763" cy="12700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Rectangle 450"/>
            <p:cNvSpPr>
              <a:spLocks noChangeArrowheads="1"/>
            </p:cNvSpPr>
            <p:nvPr/>
          </p:nvSpPr>
          <p:spPr bwMode="auto">
            <a:xfrm>
              <a:off x="8305800" y="2081213"/>
              <a:ext cx="258763" cy="12700"/>
            </a:xfrm>
            <a:prstGeom prst="rect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51"/>
            <p:cNvSpPr/>
            <p:nvPr/>
          </p:nvSpPr>
          <p:spPr bwMode="auto">
            <a:xfrm>
              <a:off x="8242300" y="1895475"/>
              <a:ext cx="46038" cy="41275"/>
            </a:xfrm>
            <a:custGeom>
              <a:avLst/>
              <a:gdLst>
                <a:gd name="T0" fmla="*/ 9 w 25"/>
                <a:gd name="T1" fmla="*/ 22 h 22"/>
                <a:gd name="T2" fmla="*/ 7 w 25"/>
                <a:gd name="T3" fmla="*/ 21 h 22"/>
                <a:gd name="T4" fmla="*/ 1 w 25"/>
                <a:gd name="T5" fmla="*/ 15 h 22"/>
                <a:gd name="T6" fmla="*/ 1 w 25"/>
                <a:gd name="T7" fmla="*/ 10 h 22"/>
                <a:gd name="T8" fmla="*/ 6 w 25"/>
                <a:gd name="T9" fmla="*/ 11 h 22"/>
                <a:gd name="T10" fmla="*/ 9 w 25"/>
                <a:gd name="T11" fmla="*/ 14 h 22"/>
                <a:gd name="T12" fmla="*/ 18 w 25"/>
                <a:gd name="T13" fmla="*/ 2 h 22"/>
                <a:gd name="T14" fmla="*/ 23 w 25"/>
                <a:gd name="T15" fmla="*/ 1 h 22"/>
                <a:gd name="T16" fmla="*/ 23 w 25"/>
                <a:gd name="T17" fmla="*/ 6 h 22"/>
                <a:gd name="T18" fmla="*/ 12 w 25"/>
                <a:gd name="T19" fmla="*/ 21 h 22"/>
                <a:gd name="T20" fmla="*/ 9 w 25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2">
                  <a:moveTo>
                    <a:pt x="9" y="22"/>
                  </a:moveTo>
                  <a:cubicBezTo>
                    <a:pt x="8" y="22"/>
                    <a:pt x="7" y="22"/>
                    <a:pt x="7" y="2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3" y="9"/>
                    <a:pt x="5" y="9"/>
                    <a:pt x="6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3"/>
                    <a:pt x="25" y="5"/>
                    <a:pt x="23" y="6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52"/>
            <p:cNvSpPr/>
            <p:nvPr/>
          </p:nvSpPr>
          <p:spPr bwMode="auto">
            <a:xfrm>
              <a:off x="8242300" y="1949450"/>
              <a:ext cx="46038" cy="39688"/>
            </a:xfrm>
            <a:custGeom>
              <a:avLst/>
              <a:gdLst>
                <a:gd name="T0" fmla="*/ 9 w 25"/>
                <a:gd name="T1" fmla="*/ 21 h 21"/>
                <a:gd name="T2" fmla="*/ 7 w 25"/>
                <a:gd name="T3" fmla="*/ 20 h 21"/>
                <a:gd name="T4" fmla="*/ 1 w 25"/>
                <a:gd name="T5" fmla="*/ 15 h 21"/>
                <a:gd name="T6" fmla="*/ 1 w 25"/>
                <a:gd name="T7" fmla="*/ 10 h 21"/>
                <a:gd name="T8" fmla="*/ 6 w 25"/>
                <a:gd name="T9" fmla="*/ 10 h 21"/>
                <a:gd name="T10" fmla="*/ 9 w 25"/>
                <a:gd name="T11" fmla="*/ 13 h 21"/>
                <a:gd name="T12" fmla="*/ 18 w 25"/>
                <a:gd name="T13" fmla="*/ 1 h 21"/>
                <a:gd name="T14" fmla="*/ 23 w 25"/>
                <a:gd name="T15" fmla="*/ 1 h 21"/>
                <a:gd name="T16" fmla="*/ 23 w 25"/>
                <a:gd name="T17" fmla="*/ 6 h 21"/>
                <a:gd name="T18" fmla="*/ 12 w 25"/>
                <a:gd name="T19" fmla="*/ 20 h 21"/>
                <a:gd name="T20" fmla="*/ 9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9" y="21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5" y="4"/>
                    <a:pt x="23" y="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0" y="21"/>
                    <a:pt x="9" y="21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53"/>
            <p:cNvSpPr/>
            <p:nvPr/>
          </p:nvSpPr>
          <p:spPr bwMode="auto">
            <a:xfrm>
              <a:off x="8242300" y="2001838"/>
              <a:ext cx="46038" cy="41275"/>
            </a:xfrm>
            <a:custGeom>
              <a:avLst/>
              <a:gdLst>
                <a:gd name="T0" fmla="*/ 9 w 25"/>
                <a:gd name="T1" fmla="*/ 22 h 22"/>
                <a:gd name="T2" fmla="*/ 7 w 25"/>
                <a:gd name="T3" fmla="*/ 21 h 22"/>
                <a:gd name="T4" fmla="*/ 1 w 25"/>
                <a:gd name="T5" fmla="*/ 15 h 22"/>
                <a:gd name="T6" fmla="*/ 1 w 25"/>
                <a:gd name="T7" fmla="*/ 11 h 22"/>
                <a:gd name="T8" fmla="*/ 6 w 25"/>
                <a:gd name="T9" fmla="*/ 11 h 22"/>
                <a:gd name="T10" fmla="*/ 9 w 25"/>
                <a:gd name="T11" fmla="*/ 14 h 22"/>
                <a:gd name="T12" fmla="*/ 18 w 25"/>
                <a:gd name="T13" fmla="*/ 2 h 22"/>
                <a:gd name="T14" fmla="*/ 23 w 25"/>
                <a:gd name="T15" fmla="*/ 1 h 22"/>
                <a:gd name="T16" fmla="*/ 23 w 25"/>
                <a:gd name="T17" fmla="*/ 6 h 22"/>
                <a:gd name="T18" fmla="*/ 12 w 25"/>
                <a:gd name="T19" fmla="*/ 21 h 22"/>
                <a:gd name="T20" fmla="*/ 9 w 25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2">
                  <a:moveTo>
                    <a:pt x="9" y="22"/>
                  </a:moveTo>
                  <a:cubicBezTo>
                    <a:pt x="8" y="22"/>
                    <a:pt x="7" y="22"/>
                    <a:pt x="7" y="21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3" y="9"/>
                    <a:pt x="5" y="9"/>
                    <a:pt x="6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1"/>
                    <a:pt x="22" y="0"/>
                    <a:pt x="23" y="1"/>
                  </a:cubicBezTo>
                  <a:cubicBezTo>
                    <a:pt x="24" y="3"/>
                    <a:pt x="25" y="5"/>
                    <a:pt x="23" y="6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54"/>
            <p:cNvSpPr>
              <a:spLocks noEditPoints="1"/>
            </p:cNvSpPr>
            <p:nvPr/>
          </p:nvSpPr>
          <p:spPr bwMode="auto">
            <a:xfrm>
              <a:off x="8415337" y="2182813"/>
              <a:ext cx="141288" cy="55563"/>
            </a:xfrm>
            <a:custGeom>
              <a:avLst/>
              <a:gdLst>
                <a:gd name="T0" fmla="*/ 6 w 76"/>
                <a:gd name="T1" fmla="*/ 30 h 30"/>
                <a:gd name="T2" fmla="*/ 5 w 76"/>
                <a:gd name="T3" fmla="*/ 30 h 30"/>
                <a:gd name="T4" fmla="*/ 2 w 76"/>
                <a:gd name="T5" fmla="*/ 26 h 30"/>
                <a:gd name="T6" fmla="*/ 4 w 76"/>
                <a:gd name="T7" fmla="*/ 9 h 30"/>
                <a:gd name="T8" fmla="*/ 2 w 76"/>
                <a:gd name="T9" fmla="*/ 4 h 30"/>
                <a:gd name="T10" fmla="*/ 3 w 76"/>
                <a:gd name="T11" fmla="*/ 2 h 30"/>
                <a:gd name="T12" fmla="*/ 5 w 76"/>
                <a:gd name="T13" fmla="*/ 2 h 30"/>
                <a:gd name="T14" fmla="*/ 7 w 76"/>
                <a:gd name="T15" fmla="*/ 6 h 30"/>
                <a:gd name="T16" fmla="*/ 19 w 76"/>
                <a:gd name="T17" fmla="*/ 0 h 30"/>
                <a:gd name="T18" fmla="*/ 34 w 76"/>
                <a:gd name="T19" fmla="*/ 11 h 30"/>
                <a:gd name="T20" fmla="*/ 35 w 76"/>
                <a:gd name="T21" fmla="*/ 12 h 30"/>
                <a:gd name="T22" fmla="*/ 52 w 76"/>
                <a:gd name="T23" fmla="*/ 5 h 30"/>
                <a:gd name="T24" fmla="*/ 58 w 76"/>
                <a:gd name="T25" fmla="*/ 15 h 30"/>
                <a:gd name="T26" fmla="*/ 60 w 76"/>
                <a:gd name="T27" fmla="*/ 10 h 30"/>
                <a:gd name="T28" fmla="*/ 72 w 76"/>
                <a:gd name="T29" fmla="*/ 8 h 30"/>
                <a:gd name="T30" fmla="*/ 74 w 76"/>
                <a:gd name="T31" fmla="*/ 8 h 30"/>
                <a:gd name="T32" fmla="*/ 76 w 76"/>
                <a:gd name="T33" fmla="*/ 11 h 30"/>
                <a:gd name="T34" fmla="*/ 74 w 76"/>
                <a:gd name="T35" fmla="*/ 12 h 30"/>
                <a:gd name="T36" fmla="*/ 72 w 76"/>
                <a:gd name="T37" fmla="*/ 12 h 30"/>
                <a:gd name="T38" fmla="*/ 64 w 76"/>
                <a:gd name="T39" fmla="*/ 10 h 30"/>
                <a:gd name="T40" fmla="*/ 64 w 76"/>
                <a:gd name="T41" fmla="*/ 11 h 30"/>
                <a:gd name="T42" fmla="*/ 61 w 76"/>
                <a:gd name="T43" fmla="*/ 17 h 30"/>
                <a:gd name="T44" fmla="*/ 56 w 76"/>
                <a:gd name="T45" fmla="*/ 20 h 30"/>
                <a:gd name="T46" fmla="*/ 54 w 76"/>
                <a:gd name="T47" fmla="*/ 16 h 30"/>
                <a:gd name="T48" fmla="*/ 52 w 76"/>
                <a:gd name="T49" fmla="*/ 9 h 30"/>
                <a:gd name="T50" fmla="*/ 37 w 76"/>
                <a:gd name="T51" fmla="*/ 15 h 30"/>
                <a:gd name="T52" fmla="*/ 37 w 76"/>
                <a:gd name="T53" fmla="*/ 24 h 30"/>
                <a:gd name="T54" fmla="*/ 32 w 76"/>
                <a:gd name="T55" fmla="*/ 25 h 30"/>
                <a:gd name="T56" fmla="*/ 28 w 76"/>
                <a:gd name="T57" fmla="*/ 20 h 30"/>
                <a:gd name="T58" fmla="*/ 32 w 76"/>
                <a:gd name="T59" fmla="*/ 14 h 30"/>
                <a:gd name="T60" fmla="*/ 31 w 76"/>
                <a:gd name="T61" fmla="*/ 13 h 30"/>
                <a:gd name="T62" fmla="*/ 19 w 76"/>
                <a:gd name="T63" fmla="*/ 4 h 30"/>
                <a:gd name="T64" fmla="*/ 8 w 76"/>
                <a:gd name="T65" fmla="*/ 10 h 30"/>
                <a:gd name="T66" fmla="*/ 8 w 76"/>
                <a:gd name="T67" fmla="*/ 29 h 30"/>
                <a:gd name="T68" fmla="*/ 6 w 76"/>
                <a:gd name="T69" fmla="*/ 30 h 30"/>
                <a:gd name="T70" fmla="*/ 6 w 76"/>
                <a:gd name="T71" fmla="*/ 15 h 30"/>
                <a:gd name="T72" fmla="*/ 5 w 76"/>
                <a:gd name="T73" fmla="*/ 25 h 30"/>
                <a:gd name="T74" fmla="*/ 5 w 76"/>
                <a:gd name="T75" fmla="*/ 25 h 30"/>
                <a:gd name="T76" fmla="*/ 6 w 76"/>
                <a:gd name="T77" fmla="*/ 15 h 30"/>
                <a:gd name="T78" fmla="*/ 34 w 76"/>
                <a:gd name="T79" fmla="*/ 17 h 30"/>
                <a:gd name="T80" fmla="*/ 31 w 76"/>
                <a:gd name="T81" fmla="*/ 20 h 30"/>
                <a:gd name="T82" fmla="*/ 33 w 76"/>
                <a:gd name="T83" fmla="*/ 21 h 30"/>
                <a:gd name="T84" fmla="*/ 34 w 76"/>
                <a:gd name="T85" fmla="*/ 21 h 30"/>
                <a:gd name="T86" fmla="*/ 34 w 76"/>
                <a:gd name="T87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" h="30">
                  <a:moveTo>
                    <a:pt x="6" y="30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3" y="30"/>
                    <a:pt x="2" y="28"/>
                    <a:pt x="2" y="26"/>
                  </a:cubicBezTo>
                  <a:cubicBezTo>
                    <a:pt x="0" y="20"/>
                    <a:pt x="1" y="14"/>
                    <a:pt x="4" y="9"/>
                  </a:cubicBezTo>
                  <a:cubicBezTo>
                    <a:pt x="4" y="7"/>
                    <a:pt x="3" y="6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10" y="2"/>
                    <a:pt x="15" y="0"/>
                    <a:pt x="19" y="0"/>
                  </a:cubicBezTo>
                  <a:cubicBezTo>
                    <a:pt x="26" y="0"/>
                    <a:pt x="31" y="6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0" y="8"/>
                    <a:pt x="48" y="5"/>
                    <a:pt x="52" y="5"/>
                  </a:cubicBezTo>
                  <a:cubicBezTo>
                    <a:pt x="58" y="6"/>
                    <a:pt x="58" y="11"/>
                    <a:pt x="58" y="15"/>
                  </a:cubicBezTo>
                  <a:cubicBezTo>
                    <a:pt x="60" y="13"/>
                    <a:pt x="60" y="11"/>
                    <a:pt x="60" y="10"/>
                  </a:cubicBezTo>
                  <a:cubicBezTo>
                    <a:pt x="62" y="6"/>
                    <a:pt x="63" y="6"/>
                    <a:pt x="72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5" y="9"/>
                    <a:pt x="76" y="10"/>
                    <a:pt x="76" y="11"/>
                  </a:cubicBezTo>
                  <a:cubicBezTo>
                    <a:pt x="75" y="12"/>
                    <a:pt x="74" y="12"/>
                    <a:pt x="74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8" y="11"/>
                    <a:pt x="65" y="10"/>
                    <a:pt x="64" y="10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3"/>
                    <a:pt x="63" y="15"/>
                    <a:pt x="61" y="17"/>
                  </a:cubicBezTo>
                  <a:cubicBezTo>
                    <a:pt x="59" y="19"/>
                    <a:pt x="58" y="21"/>
                    <a:pt x="56" y="20"/>
                  </a:cubicBezTo>
                  <a:cubicBezTo>
                    <a:pt x="54" y="20"/>
                    <a:pt x="54" y="18"/>
                    <a:pt x="54" y="16"/>
                  </a:cubicBezTo>
                  <a:cubicBezTo>
                    <a:pt x="55" y="11"/>
                    <a:pt x="54" y="9"/>
                    <a:pt x="52" y="9"/>
                  </a:cubicBezTo>
                  <a:cubicBezTo>
                    <a:pt x="48" y="9"/>
                    <a:pt x="41" y="12"/>
                    <a:pt x="37" y="15"/>
                  </a:cubicBezTo>
                  <a:cubicBezTo>
                    <a:pt x="38" y="18"/>
                    <a:pt x="39" y="22"/>
                    <a:pt x="37" y="24"/>
                  </a:cubicBezTo>
                  <a:cubicBezTo>
                    <a:pt x="36" y="25"/>
                    <a:pt x="35" y="26"/>
                    <a:pt x="32" y="25"/>
                  </a:cubicBezTo>
                  <a:cubicBezTo>
                    <a:pt x="27" y="24"/>
                    <a:pt x="27" y="21"/>
                    <a:pt x="28" y="20"/>
                  </a:cubicBezTo>
                  <a:cubicBezTo>
                    <a:pt x="28" y="18"/>
                    <a:pt x="30" y="16"/>
                    <a:pt x="32" y="14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9" y="9"/>
                    <a:pt x="24" y="4"/>
                    <a:pt x="19" y="4"/>
                  </a:cubicBezTo>
                  <a:cubicBezTo>
                    <a:pt x="15" y="4"/>
                    <a:pt x="11" y="6"/>
                    <a:pt x="8" y="10"/>
                  </a:cubicBezTo>
                  <a:cubicBezTo>
                    <a:pt x="10" y="18"/>
                    <a:pt x="10" y="27"/>
                    <a:pt x="8" y="29"/>
                  </a:cubicBezTo>
                  <a:cubicBezTo>
                    <a:pt x="7" y="30"/>
                    <a:pt x="6" y="30"/>
                    <a:pt x="6" y="30"/>
                  </a:cubicBezTo>
                  <a:close/>
                  <a:moveTo>
                    <a:pt x="6" y="15"/>
                  </a:moveTo>
                  <a:cubicBezTo>
                    <a:pt x="5" y="18"/>
                    <a:pt x="4" y="22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3"/>
                    <a:pt x="6" y="19"/>
                    <a:pt x="6" y="15"/>
                  </a:cubicBezTo>
                  <a:close/>
                  <a:moveTo>
                    <a:pt x="34" y="17"/>
                  </a:moveTo>
                  <a:cubicBezTo>
                    <a:pt x="32" y="18"/>
                    <a:pt x="31" y="19"/>
                    <a:pt x="31" y="20"/>
                  </a:cubicBezTo>
                  <a:cubicBezTo>
                    <a:pt x="31" y="21"/>
                    <a:pt x="31" y="21"/>
                    <a:pt x="33" y="21"/>
                  </a:cubicBezTo>
                  <a:cubicBezTo>
                    <a:pt x="34" y="22"/>
                    <a:pt x="34" y="22"/>
                    <a:pt x="34" y="21"/>
                  </a:cubicBezTo>
                  <a:cubicBezTo>
                    <a:pt x="34" y="21"/>
                    <a:pt x="34" y="19"/>
                    <a:pt x="34" y="17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6" name="TextBox 32"/>
          <p:cNvSpPr>
            <a:spLocks noChangeArrowheads="1"/>
          </p:cNvSpPr>
          <p:nvPr/>
        </p:nvSpPr>
        <p:spPr bwMode="auto">
          <a:xfrm>
            <a:off x="1077278" y="195486"/>
            <a:ext cx="2285682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工资奖金同时发</a:t>
            </a:r>
            <a:endParaRPr lang="zh-CN" altLang="en-US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筹划，个人所得税最低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48" name="图片 47" descr="中税答疑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49" name="直接连接符 48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6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58838" y="1082754"/>
            <a:ext cx="5448922" cy="28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697" tIns="22848" rIns="45697" bIns="22848">
            <a:spAutoFit/>
          </a:bodyPr>
          <a:lstStyle/>
          <a:p>
            <a:pPr defTabSz="815340">
              <a:lnSpc>
                <a:spcPct val="110000"/>
              </a:lnSpc>
              <a:defRPr/>
            </a:pPr>
            <a:r>
              <a:rPr lang="zh-CN" altLang="en-US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en-US" altLang="zh-CN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、当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薪金由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26000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元增加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30500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元（再加一档税率工资）至</a:t>
            </a:r>
            <a:r>
              <a: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56500</a:t>
            </a:r>
            <a:r>
              <a: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元时，是计入工资还是计入奖金</a:t>
            </a:r>
            <a:r>
              <a:rPr lang="zh-CN" alt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？</a:t>
            </a:r>
            <a:endParaRPr lang="zh-CN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）计入工资：</a:t>
            </a:r>
            <a:endParaRPr lang="zh-CN" altLang="en-US" sz="16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工资纳税额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(38500-3500)*25%-1005=7745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元；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奖金纳税额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=18000*3%=540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元；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累计应纳税额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=8285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）计入奖金：</a:t>
            </a:r>
            <a:endParaRPr lang="zh-CN" altLang="en-US" sz="16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工资纳税额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 (8000-3500)*10%-105=345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元；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奖金纳税额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=48500*10%-105=4745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元；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81534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累计应纳税额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=5090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2"/>
          <p:cNvGrpSpPr/>
          <p:nvPr/>
        </p:nvGrpSpPr>
        <p:grpSpPr bwMode="auto">
          <a:xfrm>
            <a:off x="350006" y="231821"/>
            <a:ext cx="2807801" cy="615553"/>
            <a:chOff x="432619" y="464567"/>
            <a:chExt cx="5616624" cy="1230698"/>
          </a:xfrm>
        </p:grpSpPr>
        <p:pic>
          <p:nvPicPr>
            <p:cNvPr id="4" name="图片 3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" name="直接连接符 4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 奖金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平衡点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 flipH="1" flipV="1">
            <a:off x="5174615" y="1888234"/>
            <a:ext cx="2362200" cy="2694401"/>
            <a:chOff x="655472" y="865884"/>
            <a:chExt cx="2362200" cy="2694401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450558" y="865884"/>
              <a:ext cx="1" cy="269440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55472" y="1403728"/>
              <a:ext cx="23622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oup 2"/>
          <p:cNvGraphicFramePr>
            <a:graphicFrameLocks noGrp="1"/>
          </p:cNvGraphicFramePr>
          <p:nvPr/>
        </p:nvGraphicFramePr>
        <p:xfrm>
          <a:off x="499745" y="937260"/>
          <a:ext cx="6633845" cy="3886200"/>
        </p:xfrm>
        <a:graphic>
          <a:graphicData uri="http://schemas.openxmlformats.org/drawingml/2006/table">
            <a:tbl>
              <a:tblPr/>
              <a:tblGrid>
                <a:gridCol w="388620"/>
                <a:gridCol w="1727200"/>
                <a:gridCol w="1288415"/>
                <a:gridCol w="1233170"/>
                <a:gridCol w="1137920"/>
                <a:gridCol w="858520"/>
              </a:tblGrid>
              <a:tr h="259080">
                <a:tc rowSpan="2"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序号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月发工资奖金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总额范围</a:t>
                      </a: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  <a:sym typeface="Tahoma" panose="020B0604030504040204" pitchFamily="34" charset="0"/>
                        </a:rPr>
                        <a:t>(X)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计入工资范围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计入奖金范围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 hMerge="1">
                  <a:tcPr/>
                </a:tc>
              </a:tr>
              <a:tr h="2590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月发工资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税率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奖金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税率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(0,3500]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(3500,5000]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(5000,23000]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x-5000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(23000,35200]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x-18000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10,20,25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18000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(35200,62000]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8000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x-8000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(62000,125000]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x-54000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20,25,30,35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54000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7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(125000,198750]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x-108000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25,30,35,45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108000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8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(198750,458500]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38500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25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x-108000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9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(458500,623500]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x-420000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30,35,45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420000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25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(623500,718500]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58500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x-58500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11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(718500,1043500]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x-660000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35,45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660000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30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以下省略</a:t>
                      </a:r>
                      <a:endParaRPr kumimoji="0" 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59080">
                <a:tc gridSpan="6">
                  <a:txBody>
                    <a:bodyPr/>
                    <a:lstStyle/>
                    <a:p>
                      <a:pPr marL="0" marR="0" lvl="0" indent="0" algn="l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备注：此表不需考虑奖金无效区间问题</a:t>
                      </a:r>
                      <a:endParaRPr kumimoji="0" 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45704" marR="45704" marT="22853" marB="22853" anchor="ctr" horzOverflow="overflow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1" name="组合 22"/>
          <p:cNvGrpSpPr/>
          <p:nvPr/>
        </p:nvGrpSpPr>
        <p:grpSpPr bwMode="auto">
          <a:xfrm>
            <a:off x="340481" y="231821"/>
            <a:ext cx="2807801" cy="615553"/>
            <a:chOff x="432619" y="464567"/>
            <a:chExt cx="5616624" cy="1230698"/>
          </a:xfrm>
        </p:grpSpPr>
        <p:pic>
          <p:nvPicPr>
            <p:cNvPr id="16" name="图片 15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直接连接符 16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 奖金</a:t>
              </a:r>
              <a:endPara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分配点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r>
              <a:rPr lang="zh-CN" altLang="en-US" sz="1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发放筹划</a:t>
            </a: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683017" y="1969443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4000" b="1" dirty="0">
                <a:ea typeface="微软雅黑" panose="020B0503020204020204" pitchFamily="34" charset="-122"/>
                <a:sym typeface="Arial" panose="020B0604020202020204" pitchFamily="34" charset="0"/>
              </a:rPr>
              <a:t>年终奖金</a:t>
            </a:r>
            <a:endParaRPr lang="en-US" altLang="zh-CN" sz="40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1137" y="1542892"/>
            <a:ext cx="1764000" cy="1760400"/>
            <a:chOff x="7893050" y="133350"/>
            <a:chExt cx="1065213" cy="1068388"/>
          </a:xfrm>
        </p:grpSpPr>
        <p:sp>
          <p:nvSpPr>
            <p:cNvPr id="28" name="Oval 297"/>
            <p:cNvSpPr>
              <a:spLocks noChangeArrowheads="1"/>
            </p:cNvSpPr>
            <p:nvPr/>
          </p:nvSpPr>
          <p:spPr bwMode="auto">
            <a:xfrm>
              <a:off x="7893050" y="133350"/>
              <a:ext cx="1065213" cy="1068388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8223250" y="338138"/>
              <a:ext cx="735013" cy="858838"/>
            </a:xfrm>
            <a:custGeom>
              <a:avLst/>
              <a:gdLst>
                <a:gd name="T0" fmla="*/ 249 w 392"/>
                <a:gd name="T1" fmla="*/ 37 h 458"/>
                <a:gd name="T2" fmla="*/ 173 w 392"/>
                <a:gd name="T3" fmla="*/ 0 h 458"/>
                <a:gd name="T4" fmla="*/ 100 w 392"/>
                <a:gd name="T5" fmla="*/ 32 h 458"/>
                <a:gd name="T6" fmla="*/ 76 w 392"/>
                <a:gd name="T7" fmla="*/ 32 h 458"/>
                <a:gd name="T8" fmla="*/ 24 w 392"/>
                <a:gd name="T9" fmla="*/ 32 h 458"/>
                <a:gd name="T10" fmla="*/ 0 w 392"/>
                <a:gd name="T11" fmla="*/ 55 h 458"/>
                <a:gd name="T12" fmla="*/ 0 w 392"/>
                <a:gd name="T13" fmla="*/ 310 h 458"/>
                <a:gd name="T14" fmla="*/ 10 w 392"/>
                <a:gd name="T15" fmla="*/ 329 h 458"/>
                <a:gd name="T16" fmla="*/ 139 w 392"/>
                <a:gd name="T17" fmla="*/ 458 h 458"/>
                <a:gd name="T18" fmla="*/ 392 w 392"/>
                <a:gd name="T19" fmla="*/ 179 h 458"/>
                <a:gd name="T20" fmla="*/ 249 w 392"/>
                <a:gd name="T21" fmla="*/ 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458">
                  <a:moveTo>
                    <a:pt x="249" y="37"/>
                  </a:moveTo>
                  <a:cubicBezTo>
                    <a:pt x="231" y="14"/>
                    <a:pt x="204" y="0"/>
                    <a:pt x="173" y="0"/>
                  </a:cubicBezTo>
                  <a:cubicBezTo>
                    <a:pt x="144" y="0"/>
                    <a:pt x="118" y="12"/>
                    <a:pt x="100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1" y="32"/>
                    <a:pt x="0" y="42"/>
                    <a:pt x="0" y="5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8"/>
                    <a:pt x="4" y="325"/>
                    <a:pt x="10" y="329"/>
                  </a:cubicBezTo>
                  <a:cubicBezTo>
                    <a:pt x="139" y="458"/>
                    <a:pt x="139" y="458"/>
                    <a:pt x="139" y="458"/>
                  </a:cubicBezTo>
                  <a:cubicBezTo>
                    <a:pt x="280" y="443"/>
                    <a:pt x="390" y="324"/>
                    <a:pt x="392" y="179"/>
                  </a:cubicBezTo>
                  <a:lnTo>
                    <a:pt x="249" y="37"/>
                  </a:lnTo>
                  <a:close/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53"/>
            <p:cNvSpPr/>
            <p:nvPr/>
          </p:nvSpPr>
          <p:spPr bwMode="auto">
            <a:xfrm>
              <a:off x="8223250" y="398463"/>
              <a:ext cx="288925" cy="566738"/>
            </a:xfrm>
            <a:custGeom>
              <a:avLst/>
              <a:gdLst>
                <a:gd name="T0" fmla="*/ 130 w 154"/>
                <a:gd name="T1" fmla="*/ 0 h 302"/>
                <a:gd name="T2" fmla="*/ 24 w 154"/>
                <a:gd name="T3" fmla="*/ 0 h 302"/>
                <a:gd name="T4" fmla="*/ 0 w 154"/>
                <a:gd name="T5" fmla="*/ 23 h 302"/>
                <a:gd name="T6" fmla="*/ 0 w 154"/>
                <a:gd name="T7" fmla="*/ 278 h 302"/>
                <a:gd name="T8" fmla="*/ 24 w 154"/>
                <a:gd name="T9" fmla="*/ 302 h 302"/>
                <a:gd name="T10" fmla="*/ 130 w 154"/>
                <a:gd name="T11" fmla="*/ 302 h 302"/>
                <a:gd name="T12" fmla="*/ 154 w 154"/>
                <a:gd name="T13" fmla="*/ 278 h 302"/>
                <a:gd name="T14" fmla="*/ 154 w 154"/>
                <a:gd name="T15" fmla="*/ 23 h 302"/>
                <a:gd name="T16" fmla="*/ 130 w 15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02">
                  <a:moveTo>
                    <a:pt x="1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1"/>
                    <a:pt x="11" y="302"/>
                    <a:pt x="24" y="302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43" y="302"/>
                    <a:pt x="154" y="291"/>
                    <a:pt x="154" y="278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10"/>
                    <a:pt x="143" y="0"/>
                    <a:pt x="130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54"/>
            <p:cNvSpPr/>
            <p:nvPr/>
          </p:nvSpPr>
          <p:spPr bwMode="auto">
            <a:xfrm>
              <a:off x="8326437" y="431801"/>
              <a:ext cx="82550" cy="7938"/>
            </a:xfrm>
            <a:custGeom>
              <a:avLst/>
              <a:gdLst>
                <a:gd name="T0" fmla="*/ 2 w 44"/>
                <a:gd name="T1" fmla="*/ 0 h 4"/>
                <a:gd name="T2" fmla="*/ 42 w 44"/>
                <a:gd name="T3" fmla="*/ 0 h 4"/>
                <a:gd name="T4" fmla="*/ 44 w 44"/>
                <a:gd name="T5" fmla="*/ 2 h 4"/>
                <a:gd name="T6" fmla="*/ 42 w 44"/>
                <a:gd name="T7" fmla="*/ 4 h 4"/>
                <a:gd name="T8" fmla="*/ 2 w 44"/>
                <a:gd name="T9" fmla="*/ 4 h 4"/>
                <a:gd name="T10" fmla="*/ 0 w 44"/>
                <a:gd name="T11" fmla="*/ 2 h 4"/>
                <a:gd name="T12" fmla="*/ 2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655"/>
            <p:cNvSpPr>
              <a:spLocks noChangeArrowheads="1"/>
            </p:cNvSpPr>
            <p:nvPr/>
          </p:nvSpPr>
          <p:spPr bwMode="auto">
            <a:xfrm>
              <a:off x="8343900" y="881063"/>
              <a:ext cx="5080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656"/>
            <p:cNvSpPr>
              <a:spLocks noChangeArrowheads="1"/>
            </p:cNvSpPr>
            <p:nvPr/>
          </p:nvSpPr>
          <p:spPr bwMode="auto">
            <a:xfrm>
              <a:off x="8243887" y="484188"/>
              <a:ext cx="249238" cy="369888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57"/>
            <p:cNvSpPr/>
            <p:nvPr/>
          </p:nvSpPr>
          <p:spPr bwMode="auto">
            <a:xfrm>
              <a:off x="8243887" y="484188"/>
              <a:ext cx="249238" cy="369888"/>
            </a:xfrm>
            <a:custGeom>
              <a:avLst/>
              <a:gdLst>
                <a:gd name="T0" fmla="*/ 157 w 157"/>
                <a:gd name="T1" fmla="*/ 233 h 233"/>
                <a:gd name="T2" fmla="*/ 0 w 157"/>
                <a:gd name="T3" fmla="*/ 233 h 233"/>
                <a:gd name="T4" fmla="*/ 157 w 157"/>
                <a:gd name="T5" fmla="*/ 0 h 233"/>
                <a:gd name="T6" fmla="*/ 157 w 157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33">
                  <a:moveTo>
                    <a:pt x="157" y="233"/>
                  </a:moveTo>
                  <a:lnTo>
                    <a:pt x="0" y="233"/>
                  </a:lnTo>
                  <a:lnTo>
                    <a:pt x="157" y="0"/>
                  </a:lnTo>
                  <a:lnTo>
                    <a:pt x="157" y="233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658"/>
            <p:cNvSpPr>
              <a:spLocks noChangeArrowheads="1"/>
            </p:cNvSpPr>
            <p:nvPr/>
          </p:nvSpPr>
          <p:spPr bwMode="auto">
            <a:xfrm>
              <a:off x="8350250" y="889001"/>
              <a:ext cx="34925" cy="349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9"/>
            <p:cNvSpPr/>
            <p:nvPr/>
          </p:nvSpPr>
          <p:spPr bwMode="auto">
            <a:xfrm>
              <a:off x="8366125" y="398463"/>
              <a:ext cx="146050" cy="566738"/>
            </a:xfrm>
            <a:custGeom>
              <a:avLst/>
              <a:gdLst>
                <a:gd name="T0" fmla="*/ 54 w 78"/>
                <a:gd name="T1" fmla="*/ 0 h 302"/>
                <a:gd name="T2" fmla="*/ 0 w 78"/>
                <a:gd name="T3" fmla="*/ 0 h 302"/>
                <a:gd name="T4" fmla="*/ 0 w 78"/>
                <a:gd name="T5" fmla="*/ 18 h 302"/>
                <a:gd name="T6" fmla="*/ 21 w 78"/>
                <a:gd name="T7" fmla="*/ 18 h 302"/>
                <a:gd name="T8" fmla="*/ 23 w 78"/>
                <a:gd name="T9" fmla="*/ 20 h 302"/>
                <a:gd name="T10" fmla="*/ 21 w 78"/>
                <a:gd name="T11" fmla="*/ 22 h 302"/>
                <a:gd name="T12" fmla="*/ 0 w 78"/>
                <a:gd name="T13" fmla="*/ 22 h 302"/>
                <a:gd name="T14" fmla="*/ 0 w 78"/>
                <a:gd name="T15" fmla="*/ 46 h 302"/>
                <a:gd name="T16" fmla="*/ 68 w 78"/>
                <a:gd name="T17" fmla="*/ 46 h 302"/>
                <a:gd name="T18" fmla="*/ 68 w 78"/>
                <a:gd name="T19" fmla="*/ 243 h 302"/>
                <a:gd name="T20" fmla="*/ 0 w 78"/>
                <a:gd name="T21" fmla="*/ 243 h 302"/>
                <a:gd name="T22" fmla="*/ 0 w 78"/>
                <a:gd name="T23" fmla="*/ 257 h 302"/>
                <a:gd name="T24" fmla="*/ 1 w 78"/>
                <a:gd name="T25" fmla="*/ 257 h 302"/>
                <a:gd name="T26" fmla="*/ 15 w 78"/>
                <a:gd name="T27" fmla="*/ 271 h 302"/>
                <a:gd name="T28" fmla="*/ 1 w 78"/>
                <a:gd name="T29" fmla="*/ 284 h 302"/>
                <a:gd name="T30" fmla="*/ 0 w 78"/>
                <a:gd name="T31" fmla="*/ 284 h 302"/>
                <a:gd name="T32" fmla="*/ 0 w 78"/>
                <a:gd name="T33" fmla="*/ 302 h 302"/>
                <a:gd name="T34" fmla="*/ 54 w 78"/>
                <a:gd name="T35" fmla="*/ 302 h 302"/>
                <a:gd name="T36" fmla="*/ 78 w 78"/>
                <a:gd name="T37" fmla="*/ 278 h 302"/>
                <a:gd name="T38" fmla="*/ 78 w 78"/>
                <a:gd name="T39" fmla="*/ 23 h 302"/>
                <a:gd name="T40" fmla="*/ 54 w 78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02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9" y="257"/>
                    <a:pt x="15" y="263"/>
                    <a:pt x="15" y="271"/>
                  </a:cubicBezTo>
                  <a:cubicBezTo>
                    <a:pt x="15" y="278"/>
                    <a:pt x="9" y="284"/>
                    <a:pt x="1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54" y="302"/>
                    <a:pt x="54" y="302"/>
                    <a:pt x="54" y="302"/>
                  </a:cubicBezTo>
                  <a:cubicBezTo>
                    <a:pt x="67" y="302"/>
                    <a:pt x="78" y="291"/>
                    <a:pt x="78" y="27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0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60"/>
            <p:cNvSpPr/>
            <p:nvPr/>
          </p:nvSpPr>
          <p:spPr bwMode="auto">
            <a:xfrm>
              <a:off x="8366125" y="431801"/>
              <a:ext cx="42863" cy="7938"/>
            </a:xfrm>
            <a:custGeom>
              <a:avLst/>
              <a:gdLst>
                <a:gd name="T0" fmla="*/ 23 w 23"/>
                <a:gd name="T1" fmla="*/ 2 h 4"/>
                <a:gd name="T2" fmla="*/ 21 w 23"/>
                <a:gd name="T3" fmla="*/ 0 h 4"/>
                <a:gd name="T4" fmla="*/ 0 w 23"/>
                <a:gd name="T5" fmla="*/ 0 h 4"/>
                <a:gd name="T6" fmla="*/ 0 w 23"/>
                <a:gd name="T7" fmla="*/ 4 h 4"/>
                <a:gd name="T8" fmla="*/ 21 w 23"/>
                <a:gd name="T9" fmla="*/ 4 h 4"/>
                <a:gd name="T10" fmla="*/ 23 w 2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61"/>
            <p:cNvSpPr/>
            <p:nvPr/>
          </p:nvSpPr>
          <p:spPr bwMode="auto">
            <a:xfrm>
              <a:off x="8366125" y="881063"/>
              <a:ext cx="28575" cy="49213"/>
            </a:xfrm>
            <a:custGeom>
              <a:avLst/>
              <a:gdLst>
                <a:gd name="T0" fmla="*/ 15 w 15"/>
                <a:gd name="T1" fmla="*/ 14 h 27"/>
                <a:gd name="T2" fmla="*/ 1 w 15"/>
                <a:gd name="T3" fmla="*/ 0 h 27"/>
                <a:gd name="T4" fmla="*/ 0 w 15"/>
                <a:gd name="T5" fmla="*/ 0 h 27"/>
                <a:gd name="T6" fmla="*/ 0 w 15"/>
                <a:gd name="T7" fmla="*/ 5 h 27"/>
                <a:gd name="T8" fmla="*/ 1 w 15"/>
                <a:gd name="T9" fmla="*/ 5 h 27"/>
                <a:gd name="T10" fmla="*/ 10 w 15"/>
                <a:gd name="T11" fmla="*/ 14 h 27"/>
                <a:gd name="T12" fmla="*/ 1 w 15"/>
                <a:gd name="T13" fmla="*/ 23 h 27"/>
                <a:gd name="T14" fmla="*/ 0 w 15"/>
                <a:gd name="T15" fmla="*/ 23 h 27"/>
                <a:gd name="T16" fmla="*/ 0 w 15"/>
                <a:gd name="T17" fmla="*/ 27 h 27"/>
                <a:gd name="T18" fmla="*/ 1 w 15"/>
                <a:gd name="T19" fmla="*/ 27 h 27"/>
                <a:gd name="T20" fmla="*/ 15 w 1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5" y="14"/>
                  </a:moveTo>
                  <a:cubicBezTo>
                    <a:pt x="15" y="6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10" y="9"/>
                    <a:pt x="10" y="14"/>
                  </a:cubicBezTo>
                  <a:cubicBezTo>
                    <a:pt x="10" y="19"/>
                    <a:pt x="6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9" y="27"/>
                    <a:pt x="15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2"/>
            <p:cNvSpPr/>
            <p:nvPr/>
          </p:nvSpPr>
          <p:spPr bwMode="auto">
            <a:xfrm>
              <a:off x="8366125" y="889001"/>
              <a:ext cx="19050" cy="34925"/>
            </a:xfrm>
            <a:custGeom>
              <a:avLst/>
              <a:gdLst>
                <a:gd name="T0" fmla="*/ 10 w 10"/>
                <a:gd name="T1" fmla="*/ 9 h 18"/>
                <a:gd name="T2" fmla="*/ 1 w 10"/>
                <a:gd name="T3" fmla="*/ 0 h 18"/>
                <a:gd name="T4" fmla="*/ 0 w 10"/>
                <a:gd name="T5" fmla="*/ 0 h 18"/>
                <a:gd name="T6" fmla="*/ 0 w 10"/>
                <a:gd name="T7" fmla="*/ 18 h 18"/>
                <a:gd name="T8" fmla="*/ 1 w 10"/>
                <a:gd name="T9" fmla="*/ 18 h 18"/>
                <a:gd name="T10" fmla="*/ 10 w 10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9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10" y="14"/>
                    <a:pt x="10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63"/>
            <p:cNvSpPr/>
            <p:nvPr/>
          </p:nvSpPr>
          <p:spPr bwMode="auto">
            <a:xfrm>
              <a:off x="8361362" y="528638"/>
              <a:ext cx="131763" cy="198438"/>
            </a:xfrm>
            <a:custGeom>
              <a:avLst/>
              <a:gdLst>
                <a:gd name="T0" fmla="*/ 70 w 70"/>
                <a:gd name="T1" fmla="*/ 0 h 105"/>
                <a:gd name="T2" fmla="*/ 0 w 70"/>
                <a:gd name="T3" fmla="*/ 49 h 105"/>
                <a:gd name="T4" fmla="*/ 23 w 70"/>
                <a:gd name="T5" fmla="*/ 82 h 105"/>
                <a:gd name="T6" fmla="*/ 0 w 70"/>
                <a:gd name="T7" fmla="*/ 105 h 105"/>
                <a:gd name="T8" fmla="*/ 42 w 70"/>
                <a:gd name="T9" fmla="*/ 91 h 105"/>
                <a:gd name="T10" fmla="*/ 70 w 70"/>
                <a:gd name="T11" fmla="*/ 98 h 105"/>
                <a:gd name="T12" fmla="*/ 70 w 7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5">
                  <a:moveTo>
                    <a:pt x="70" y="0"/>
                  </a:moveTo>
                  <a:cubicBezTo>
                    <a:pt x="30" y="6"/>
                    <a:pt x="0" y="26"/>
                    <a:pt x="0" y="49"/>
                  </a:cubicBezTo>
                  <a:cubicBezTo>
                    <a:pt x="0" y="62"/>
                    <a:pt x="9" y="73"/>
                    <a:pt x="23" y="8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1" y="94"/>
                    <a:pt x="60" y="96"/>
                    <a:pt x="70" y="9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7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4"/>
            <p:cNvSpPr/>
            <p:nvPr/>
          </p:nvSpPr>
          <p:spPr bwMode="auto">
            <a:xfrm>
              <a:off x="8361362" y="338138"/>
              <a:ext cx="373063" cy="388938"/>
            </a:xfrm>
            <a:custGeom>
              <a:avLst/>
              <a:gdLst>
                <a:gd name="T0" fmla="*/ 99 w 198"/>
                <a:gd name="T1" fmla="*/ 0 h 207"/>
                <a:gd name="T2" fmla="*/ 0 w 198"/>
                <a:gd name="T3" fmla="*/ 99 h 207"/>
                <a:gd name="T4" fmla="*/ 23 w 198"/>
                <a:gd name="T5" fmla="*/ 163 h 207"/>
                <a:gd name="T6" fmla="*/ 0 w 198"/>
                <a:gd name="T7" fmla="*/ 207 h 207"/>
                <a:gd name="T8" fmla="*/ 42 w 198"/>
                <a:gd name="T9" fmla="*/ 180 h 207"/>
                <a:gd name="T10" fmla="*/ 99 w 198"/>
                <a:gd name="T11" fmla="*/ 198 h 207"/>
                <a:gd name="T12" fmla="*/ 198 w 198"/>
                <a:gd name="T13" fmla="*/ 99 h 207"/>
                <a:gd name="T14" fmla="*/ 99 w 198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23"/>
                    <a:pt x="9" y="146"/>
                    <a:pt x="23" y="16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58" y="191"/>
                    <a:pt x="78" y="198"/>
                    <a:pt x="99" y="198"/>
                  </a:cubicBezTo>
                  <a:cubicBezTo>
                    <a:pt x="153" y="198"/>
                    <a:pt x="198" y="154"/>
                    <a:pt x="198" y="99"/>
                  </a:cubicBezTo>
                  <a:cubicBezTo>
                    <a:pt x="198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65"/>
            <p:cNvSpPr/>
            <p:nvPr/>
          </p:nvSpPr>
          <p:spPr bwMode="auto">
            <a:xfrm>
              <a:off x="8545512" y="338138"/>
              <a:ext cx="188913" cy="371475"/>
            </a:xfrm>
            <a:custGeom>
              <a:avLst/>
              <a:gdLst>
                <a:gd name="T0" fmla="*/ 1 w 100"/>
                <a:gd name="T1" fmla="*/ 0 h 198"/>
                <a:gd name="T2" fmla="*/ 0 w 100"/>
                <a:gd name="T3" fmla="*/ 0 h 198"/>
                <a:gd name="T4" fmla="*/ 0 w 100"/>
                <a:gd name="T5" fmla="*/ 198 h 198"/>
                <a:gd name="T6" fmla="*/ 1 w 100"/>
                <a:gd name="T7" fmla="*/ 198 h 198"/>
                <a:gd name="T8" fmla="*/ 100 w 100"/>
                <a:gd name="T9" fmla="*/ 99 h 198"/>
                <a:gd name="T10" fmla="*/ 1 w 100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9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55" y="198"/>
                    <a:pt x="100" y="154"/>
                    <a:pt x="100" y="99"/>
                  </a:cubicBezTo>
                  <a:cubicBezTo>
                    <a:pt x="100" y="44"/>
                    <a:pt x="55" y="0"/>
                    <a:pt x="1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66"/>
            <p:cNvSpPr/>
            <p:nvPr/>
          </p:nvSpPr>
          <p:spPr bwMode="auto">
            <a:xfrm>
              <a:off x="8477250" y="395288"/>
              <a:ext cx="139700" cy="255588"/>
            </a:xfrm>
            <a:custGeom>
              <a:avLst/>
              <a:gdLst>
                <a:gd name="T0" fmla="*/ 29 w 75"/>
                <a:gd name="T1" fmla="*/ 136 h 136"/>
                <a:gd name="T2" fmla="*/ 29 w 75"/>
                <a:gd name="T3" fmla="*/ 120 h 136"/>
                <a:gd name="T4" fmla="*/ 0 w 75"/>
                <a:gd name="T5" fmla="*/ 113 h 136"/>
                <a:gd name="T6" fmla="*/ 5 w 75"/>
                <a:gd name="T7" fmla="*/ 94 h 136"/>
                <a:gd name="T8" fmla="*/ 33 w 75"/>
                <a:gd name="T9" fmla="*/ 101 h 136"/>
                <a:gd name="T10" fmla="*/ 49 w 75"/>
                <a:gd name="T11" fmla="*/ 91 h 136"/>
                <a:gd name="T12" fmla="*/ 31 w 75"/>
                <a:gd name="T13" fmla="*/ 76 h 136"/>
                <a:gd name="T14" fmla="*/ 1 w 75"/>
                <a:gd name="T15" fmla="*/ 45 h 136"/>
                <a:gd name="T16" fmla="*/ 30 w 75"/>
                <a:gd name="T17" fmla="*/ 16 h 136"/>
                <a:gd name="T18" fmla="*/ 30 w 75"/>
                <a:gd name="T19" fmla="*/ 0 h 136"/>
                <a:gd name="T20" fmla="*/ 46 w 75"/>
                <a:gd name="T21" fmla="*/ 0 h 136"/>
                <a:gd name="T22" fmla="*/ 46 w 75"/>
                <a:gd name="T23" fmla="*/ 14 h 136"/>
                <a:gd name="T24" fmla="*/ 70 w 75"/>
                <a:gd name="T25" fmla="*/ 20 h 136"/>
                <a:gd name="T26" fmla="*/ 65 w 75"/>
                <a:gd name="T27" fmla="*/ 39 h 136"/>
                <a:gd name="T28" fmla="*/ 41 w 75"/>
                <a:gd name="T29" fmla="*/ 33 h 136"/>
                <a:gd name="T30" fmla="*/ 27 w 75"/>
                <a:gd name="T31" fmla="*/ 43 h 136"/>
                <a:gd name="T32" fmla="*/ 47 w 75"/>
                <a:gd name="T33" fmla="*/ 57 h 136"/>
                <a:gd name="T34" fmla="*/ 75 w 75"/>
                <a:gd name="T35" fmla="*/ 88 h 136"/>
                <a:gd name="T36" fmla="*/ 45 w 75"/>
                <a:gd name="T37" fmla="*/ 119 h 136"/>
                <a:gd name="T38" fmla="*/ 45 w 75"/>
                <a:gd name="T39" fmla="*/ 136 h 136"/>
                <a:gd name="T40" fmla="*/ 29 w 75"/>
                <a:gd name="T4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6">
                  <a:moveTo>
                    <a:pt x="29" y="136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8" y="120"/>
                    <a:pt x="7" y="117"/>
                    <a:pt x="0" y="11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97"/>
                    <a:pt x="22" y="101"/>
                    <a:pt x="33" y="101"/>
                  </a:cubicBezTo>
                  <a:cubicBezTo>
                    <a:pt x="43" y="101"/>
                    <a:pt x="49" y="97"/>
                    <a:pt x="49" y="91"/>
                  </a:cubicBezTo>
                  <a:cubicBezTo>
                    <a:pt x="49" y="84"/>
                    <a:pt x="44" y="80"/>
                    <a:pt x="31" y="76"/>
                  </a:cubicBezTo>
                  <a:cubicBezTo>
                    <a:pt x="14" y="70"/>
                    <a:pt x="1" y="62"/>
                    <a:pt x="1" y="45"/>
                  </a:cubicBezTo>
                  <a:cubicBezTo>
                    <a:pt x="1" y="31"/>
                    <a:pt x="12" y="19"/>
                    <a:pt x="30" y="1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7" y="15"/>
                    <a:pt x="65" y="17"/>
                    <a:pt x="70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1" y="37"/>
                    <a:pt x="53" y="33"/>
                    <a:pt x="41" y="33"/>
                  </a:cubicBezTo>
                  <a:cubicBezTo>
                    <a:pt x="30" y="33"/>
                    <a:pt x="27" y="38"/>
                    <a:pt x="27" y="43"/>
                  </a:cubicBezTo>
                  <a:cubicBezTo>
                    <a:pt x="27" y="48"/>
                    <a:pt x="33" y="52"/>
                    <a:pt x="47" y="57"/>
                  </a:cubicBezTo>
                  <a:cubicBezTo>
                    <a:pt x="67" y="64"/>
                    <a:pt x="75" y="73"/>
                    <a:pt x="75" y="88"/>
                  </a:cubicBezTo>
                  <a:cubicBezTo>
                    <a:pt x="75" y="103"/>
                    <a:pt x="65" y="116"/>
                    <a:pt x="45" y="119"/>
                  </a:cubicBezTo>
                  <a:cubicBezTo>
                    <a:pt x="45" y="136"/>
                    <a:pt x="45" y="136"/>
                    <a:pt x="45" y="136"/>
                  </a:cubicBezTo>
                  <a:lnTo>
                    <a:pt x="29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67"/>
            <p:cNvSpPr/>
            <p:nvPr/>
          </p:nvSpPr>
          <p:spPr bwMode="auto">
            <a:xfrm>
              <a:off x="8545512" y="495301"/>
              <a:ext cx="71438" cy="155575"/>
            </a:xfrm>
            <a:custGeom>
              <a:avLst/>
              <a:gdLst>
                <a:gd name="T0" fmla="*/ 10 w 38"/>
                <a:gd name="T1" fmla="*/ 4 h 83"/>
                <a:gd name="T2" fmla="*/ 0 w 38"/>
                <a:gd name="T3" fmla="*/ 0 h 83"/>
                <a:gd name="T4" fmla="*/ 0 w 38"/>
                <a:gd name="T5" fmla="*/ 25 h 83"/>
                <a:gd name="T6" fmla="*/ 12 w 38"/>
                <a:gd name="T7" fmla="*/ 38 h 83"/>
                <a:gd name="T8" fmla="*/ 0 w 38"/>
                <a:gd name="T9" fmla="*/ 48 h 83"/>
                <a:gd name="T10" fmla="*/ 0 w 38"/>
                <a:gd name="T11" fmla="*/ 83 h 83"/>
                <a:gd name="T12" fmla="*/ 8 w 38"/>
                <a:gd name="T13" fmla="*/ 83 h 83"/>
                <a:gd name="T14" fmla="*/ 8 w 38"/>
                <a:gd name="T15" fmla="*/ 66 h 83"/>
                <a:gd name="T16" fmla="*/ 38 w 38"/>
                <a:gd name="T17" fmla="*/ 35 h 83"/>
                <a:gd name="T18" fmla="*/ 10 w 38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3">
                  <a:moveTo>
                    <a:pt x="10" y="4"/>
                  </a:moveTo>
                  <a:cubicBezTo>
                    <a:pt x="6" y="2"/>
                    <a:pt x="2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9"/>
                    <a:pt x="12" y="32"/>
                    <a:pt x="12" y="38"/>
                  </a:cubicBezTo>
                  <a:cubicBezTo>
                    <a:pt x="12" y="43"/>
                    <a:pt x="7" y="47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8" y="63"/>
                    <a:pt x="38" y="50"/>
                    <a:pt x="38" y="35"/>
                  </a:cubicBezTo>
                  <a:cubicBezTo>
                    <a:pt x="38" y="20"/>
                    <a:pt x="30" y="11"/>
                    <a:pt x="10" y="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8545512" y="395288"/>
              <a:ext cx="61913" cy="74613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33 h 39"/>
                <a:gd name="T4" fmla="*/ 4 w 33"/>
                <a:gd name="T5" fmla="*/ 33 h 39"/>
                <a:gd name="T6" fmla="*/ 28 w 33"/>
                <a:gd name="T7" fmla="*/ 39 h 39"/>
                <a:gd name="T8" fmla="*/ 33 w 33"/>
                <a:gd name="T9" fmla="*/ 20 h 39"/>
                <a:gd name="T10" fmla="*/ 9 w 33"/>
                <a:gd name="T11" fmla="*/ 14 h 39"/>
                <a:gd name="T12" fmla="*/ 9 w 33"/>
                <a:gd name="T13" fmla="*/ 0 h 39"/>
                <a:gd name="T14" fmla="*/ 0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16" y="33"/>
                    <a:pt x="24" y="37"/>
                    <a:pt x="28" y="3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8" y="17"/>
                    <a:pt x="20" y="15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0" name="组合 22"/>
          <p:cNvGrpSpPr/>
          <p:nvPr/>
        </p:nvGrpSpPr>
        <p:grpSpPr bwMode="auto">
          <a:xfrm>
            <a:off x="340481" y="231821"/>
            <a:ext cx="2807801" cy="615553"/>
            <a:chOff x="432619" y="464567"/>
            <a:chExt cx="5616624" cy="1230698"/>
          </a:xfrm>
        </p:grpSpPr>
        <p:pic>
          <p:nvPicPr>
            <p:cNvPr id="51" name="图片 50" descr="中税答疑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52" name="直接连接符 51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年终奖金</a:t>
              </a:r>
              <a:endPara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如何筹划，个人所得税最低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6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95607" y="865883"/>
            <a:ext cx="2362200" cy="3590371"/>
            <a:chOff x="655472" y="865883"/>
            <a:chExt cx="2362200" cy="3590371"/>
          </a:xfrm>
        </p:grpSpPr>
        <p:cxnSp>
          <p:nvCxnSpPr>
            <p:cNvPr id="5" name="直接连接符 4"/>
            <p:cNvCxnSpPr/>
            <p:nvPr/>
          </p:nvCxnSpPr>
          <p:spPr>
            <a:xfrm flipH="1" flipV="1">
              <a:off x="1450558" y="865883"/>
              <a:ext cx="1137" cy="359037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55472" y="984568"/>
              <a:ext cx="2362200" cy="419160"/>
              <a:chOff x="623384" y="928884"/>
              <a:chExt cx="2362200" cy="41916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623384" y="1348044"/>
                <a:ext cx="23622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矩形 7"/>
              <p:cNvSpPr/>
              <p:nvPr/>
            </p:nvSpPr>
            <p:spPr>
              <a:xfrm>
                <a:off x="623384" y="928884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3B7F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案例</a:t>
                </a:r>
                <a:endParaRPr lang="zh-CN" altLang="en-US" sz="1800" dirty="0">
                  <a:solidFill>
                    <a:srgbClr val="63B7FB"/>
                  </a:solidFill>
                </a:endParaRPr>
              </a:p>
            </p:txBody>
          </p:sp>
        </p:grpSp>
      </p:grpSp>
      <p:grpSp>
        <p:nvGrpSpPr>
          <p:cNvPr id="9" name="组合 22"/>
          <p:cNvGrpSpPr/>
          <p:nvPr/>
        </p:nvGrpSpPr>
        <p:grpSpPr bwMode="auto">
          <a:xfrm>
            <a:off x="330956" y="231821"/>
            <a:ext cx="2807801" cy="615553"/>
            <a:chOff x="432619" y="464567"/>
            <a:chExt cx="5616628" cy="1230698"/>
          </a:xfrm>
        </p:grpSpPr>
        <p:pic>
          <p:nvPicPr>
            <p:cNvPr id="10" name="图片 9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直接连接符 10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2"/>
            <p:cNvSpPr>
              <a:spLocks noChangeArrowheads="1"/>
            </p:cNvSpPr>
            <p:nvPr/>
          </p:nvSpPr>
          <p:spPr bwMode="auto">
            <a:xfrm>
              <a:off x="1870908" y="464567"/>
              <a:ext cx="4178339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年终奖</a:t>
              </a:r>
              <a:endPara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solidFill>
                    <a:schemeClr val="tx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临界点</a:t>
              </a:r>
              <a:endParaRPr lang="zh-CN" altLang="en-US" sz="12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590692" y="1403728"/>
            <a:ext cx="53587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10000"/>
              </a:lnSpc>
            </a:pP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假如小王和小张的月工资都超过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3500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元，年末两人的年终奖分别为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18000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和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18001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。      </a:t>
            </a:r>
            <a:endParaRPr lang="zh-CN" altLang="en-US" sz="2000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689289" y="2173169"/>
            <a:ext cx="5144905" cy="24837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697" tIns="22848" rIns="45697" bIns="22848">
            <a:spAutoFit/>
          </a:bodyPr>
          <a:lstStyle/>
          <a:p>
            <a:pPr indent="133350" defTabSz="815340">
              <a:lnSpc>
                <a:spcPct val="110000"/>
              </a:lnSpc>
              <a:defRPr/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小王的实得年终奖为：18000÷12=1500元，对应税率及速算扣除数为：3%、0，应纳税额=18000×3%-0=540元，税后所得17460元。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indent="133350" defTabSz="815340">
              <a:lnSpc>
                <a:spcPct val="110000"/>
              </a:lnSpc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小张的实得年终奖为：18001÷12≈1500.08，超出了1500元，对应税率及速算扣除数为：10%、105，应纳税额=18001×10%-105=1695.1，税后所得16305.9。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indent="133350" defTabSz="815340">
              <a:lnSpc>
                <a:spcPct val="110000"/>
              </a:lnSpc>
              <a:defRPr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这样一比，二者缴纳税额相差1155.1元。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oup 2"/>
          <p:cNvGraphicFramePr>
            <a:graphicFrameLocks noGrp="1"/>
          </p:cNvGraphicFramePr>
          <p:nvPr/>
        </p:nvGraphicFramePr>
        <p:xfrm>
          <a:off x="537845" y="847090"/>
          <a:ext cx="6273800" cy="3977640"/>
        </p:xfrm>
        <a:graphic>
          <a:graphicData uri="http://schemas.openxmlformats.org/drawingml/2006/table">
            <a:tbl>
              <a:tblPr/>
              <a:tblGrid>
                <a:gridCol w="1065530"/>
                <a:gridCol w="872490"/>
                <a:gridCol w="700405"/>
                <a:gridCol w="842010"/>
                <a:gridCol w="922020"/>
                <a:gridCol w="918210"/>
                <a:gridCol w="953135"/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年终奖（元）</a:t>
                      </a:r>
                      <a:endParaRPr kumimoji="0" 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除以</a:t>
                      </a:r>
                      <a:r>
                        <a:rPr kumimoji="0" lang="zh-CN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12</a:t>
                      </a: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个月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对应税率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速算扣除数</a:t>
                      </a:r>
                      <a:endParaRPr kumimoji="0" 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应纳税额(元)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增加奖金(元)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宋体" panose="02010600030101010101" pitchFamily="2" charset="-122"/>
                        </a:rPr>
                        <a:t>增加税额(元)</a:t>
                      </a:r>
                      <a:endParaRPr kumimoji="0" lang="zh-CN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B7FB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18,000.00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1,500.00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540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18,001.00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1,500.08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1,695.10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1,155.10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19,283.33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1,606.94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1,823.33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1,283.33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1,283.33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54,000.00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4,500.00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5,295.00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54,001.00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4500.08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20%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555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10,245.20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4,950.20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60,187.50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5015.63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20%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555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11,482.50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6,187.50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6,187.50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108,000.00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9,000.00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20%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555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21,045.00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108,001.00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9,000.08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25%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1,005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25,995.25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4,950.25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114,600.00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9,550.00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25%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1,005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27,645.00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6,600.00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6,600.00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420,000.00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35,000.00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25%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1,005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103,995.00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420,001.00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35,000.08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30%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2,755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123,245.30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19,250.30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447,500.00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37,291.67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30%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2,755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131,495.00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27,500.00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27,500.00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660,000.00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55,000.00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30%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2,755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195,245.00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660,001.00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55,000.08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35%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5,505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225,495.35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30,250.35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706,538.46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58,878.21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35%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5,505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241,783.46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46,538.46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46,538.46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960,000.00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80,000.00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35%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5,505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330,495.00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960,001.00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80,000.08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45%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13,505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418,495.45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88,000.45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1,120,000.00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93,333.33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45%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13,505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490,495.00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160,000.00</a:t>
                      </a:r>
                      <a:endParaRPr kumimoji="0" lang="zh-CN" altLang="zh-CN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63195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160,000.00</a:t>
                      </a:r>
                      <a:endParaRPr kumimoji="0" lang="zh-CN" altLang="zh-CN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marL="45704" marR="45704" marT="22853" marB="2285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组合 22"/>
          <p:cNvGrpSpPr/>
          <p:nvPr/>
        </p:nvGrpSpPr>
        <p:grpSpPr bwMode="auto">
          <a:xfrm>
            <a:off x="216656" y="231821"/>
            <a:ext cx="2807801" cy="615553"/>
            <a:chOff x="432619" y="464567"/>
            <a:chExt cx="5616624" cy="1230698"/>
          </a:xfrm>
        </p:grpSpPr>
        <p:pic>
          <p:nvPicPr>
            <p:cNvPr id="12" name="图片 11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年终奖</a:t>
              </a:r>
              <a:endParaRPr lang="en-US" altLang="zh-CN" sz="2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solidFill>
                    <a:schemeClr val="tx1">
                      <a:lumMod val="9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临界点</a:t>
              </a:r>
              <a:endParaRPr lang="zh-CN" altLang="en-US" sz="1200" b="1" dirty="0">
                <a:solidFill>
                  <a:schemeClr val="tx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69957" y="1198485"/>
            <a:ext cx="5869611" cy="2377560"/>
            <a:chOff x="3679400" y="2778096"/>
            <a:chExt cx="3395366" cy="1826421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工资薪金如何代扣代缴个人所得税？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Number_2"/>
            <p:cNvSpPr/>
            <p:nvPr>
              <p:custDataLst>
                <p:tags r:id="rId5"/>
              </p:custDataLst>
            </p:nvPr>
          </p:nvSpPr>
          <p:spPr>
            <a:xfrm>
              <a:off x="3679400" y="4237612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Entry_2"/>
            <p:cNvSpPr/>
            <p:nvPr>
              <p:custDataLst>
                <p:tags r:id="rId6"/>
              </p:custDataLst>
            </p:nvPr>
          </p:nvSpPr>
          <p:spPr>
            <a:xfrm flipH="1">
              <a:off x="4430513" y="4237612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工资薪金发放，如何规避纳税风险？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91209" y="1529533"/>
            <a:ext cx="2411328" cy="2091272"/>
            <a:chOff x="3338513" y="1943584"/>
            <a:chExt cx="1804549" cy="1536874"/>
          </a:xfrm>
          <a:solidFill>
            <a:srgbClr val="2F5676"/>
          </a:solidFill>
        </p:grpSpPr>
        <p:pic>
          <p:nvPicPr>
            <p:cNvPr id="5" name="Picture 2" descr="http://photocdn.sohu.com/20150827/mp29527500_1440654226755_1_th.jpe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481138" y="2104933"/>
              <a:ext cx="1519298" cy="9113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KSO_Shape"/>
            <p:cNvSpPr/>
            <p:nvPr/>
          </p:nvSpPr>
          <p:spPr bwMode="auto">
            <a:xfrm>
              <a:off x="3338513" y="1943584"/>
              <a:ext cx="1804549" cy="153687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23"/>
          <p:cNvSpPr>
            <a:spLocks noChangeArrowheads="1"/>
          </p:cNvSpPr>
          <p:nvPr/>
        </p:nvSpPr>
        <p:spPr bwMode="auto">
          <a:xfrm>
            <a:off x="1264298" y="1153404"/>
            <a:ext cx="3053820" cy="600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697" tIns="22848" rIns="45697" bIns="22848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税后工资薪金如何代扣代缴个人所得税？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>
            <a:spLocks noChangeArrowheads="1"/>
          </p:cNvSpPr>
          <p:nvPr/>
        </p:nvSpPr>
        <p:spPr bwMode="auto">
          <a:xfrm>
            <a:off x="4767989" y="1064518"/>
            <a:ext cx="2286001" cy="600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697" tIns="22848" rIns="45697" bIns="22848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全年一次性奖金如何扣代缴个人所得税？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>
            <a:spLocks noChangeArrowheads="1"/>
          </p:cNvSpPr>
          <p:nvPr/>
        </p:nvSpPr>
        <p:spPr bwMode="auto">
          <a:xfrm>
            <a:off x="1024575" y="3240218"/>
            <a:ext cx="2714113" cy="600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697" tIns="22848" rIns="45697" bIns="22848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多项、多处年终奖，如何代扣代缴个人所得税？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>
            <a:spLocks noChangeArrowheads="1"/>
          </p:cNvSpPr>
          <p:nvPr/>
        </p:nvSpPr>
        <p:spPr bwMode="auto">
          <a:xfrm>
            <a:off x="4535488" y="3320735"/>
            <a:ext cx="2231638" cy="600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697" tIns="22848" rIns="45697" bIns="22848">
            <a:spAutoFit/>
          </a:bodyPr>
          <a:lstStyle/>
          <a:p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年收入超过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万与多处工资个税申报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34766" y="212178"/>
            <a:ext cx="2791675" cy="615553"/>
            <a:chOff x="273806" y="212178"/>
            <a:chExt cx="2791675" cy="615553"/>
          </a:xfrm>
        </p:grpSpPr>
        <p:sp>
          <p:nvSpPr>
            <p:cNvPr id="16" name="TextBox 32"/>
            <p:cNvSpPr>
              <a:spLocks noChangeArrowheads="1"/>
            </p:cNvSpPr>
            <p:nvPr/>
          </p:nvSpPr>
          <p:spPr bwMode="auto">
            <a:xfrm>
              <a:off x="976331" y="212178"/>
              <a:ext cx="2089150" cy="615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工资支付风险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都该怎么规避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7" name="图片 16" descr="中税答疑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73806" y="231821"/>
              <a:ext cx="622192" cy="4603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8" name="直接连接符 17"/>
            <p:cNvCxnSpPr/>
            <p:nvPr/>
          </p:nvCxnSpPr>
          <p:spPr bwMode="auto">
            <a:xfrm>
              <a:off x="957900" y="268333"/>
              <a:ext cx="0" cy="431792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2"/>
          <p:cNvSpPr>
            <a:spLocks noChangeArrowheads="1"/>
          </p:cNvSpPr>
          <p:nvPr/>
        </p:nvSpPr>
        <p:spPr bwMode="auto">
          <a:xfrm>
            <a:off x="976331" y="212178"/>
            <a:ext cx="2089150" cy="6155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815340">
              <a:defRPr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工资支付风险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15340"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都该怎么规避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85547" y="897049"/>
            <a:ext cx="3835708" cy="772184"/>
            <a:chOff x="882016" y="1171400"/>
            <a:chExt cx="3835708" cy="772184"/>
          </a:xfrm>
        </p:grpSpPr>
        <p:grpSp>
          <p:nvGrpSpPr>
            <p:cNvPr id="49" name="组合 48"/>
            <p:cNvGrpSpPr/>
            <p:nvPr/>
          </p:nvGrpSpPr>
          <p:grpSpPr>
            <a:xfrm>
              <a:off x="882016" y="1171400"/>
              <a:ext cx="647213" cy="772184"/>
              <a:chOff x="2021551" y="1295399"/>
              <a:chExt cx="647213" cy="772184"/>
            </a:xfrm>
          </p:grpSpPr>
          <p:sp>
            <p:nvSpPr>
              <p:cNvPr id="50" name="Freeform 10"/>
              <p:cNvSpPr/>
              <p:nvPr/>
            </p:nvSpPr>
            <p:spPr bwMode="auto">
              <a:xfrm>
                <a:off x="2021551" y="1295399"/>
                <a:ext cx="647213" cy="772184"/>
              </a:xfrm>
              <a:custGeom>
                <a:avLst/>
                <a:gdLst>
                  <a:gd name="T0" fmla="*/ 146 w 208"/>
                  <a:gd name="T1" fmla="*/ 0 h 248"/>
                  <a:gd name="T2" fmla="*/ 16 w 208"/>
                  <a:gd name="T3" fmla="*/ 0 h 248"/>
                  <a:gd name="T4" fmla="*/ 0 w 208"/>
                  <a:gd name="T5" fmla="*/ 16 h 248"/>
                  <a:gd name="T6" fmla="*/ 0 w 208"/>
                  <a:gd name="T7" fmla="*/ 28 h 248"/>
                  <a:gd name="T8" fmla="*/ 0 w 208"/>
                  <a:gd name="T9" fmla="*/ 28 h 248"/>
                  <a:gd name="T10" fmla="*/ 0 w 208"/>
                  <a:gd name="T11" fmla="*/ 232 h 248"/>
                  <a:gd name="T12" fmla="*/ 5 w 208"/>
                  <a:gd name="T13" fmla="*/ 243 h 248"/>
                  <a:gd name="T14" fmla="*/ 16 w 208"/>
                  <a:gd name="T15" fmla="*/ 248 h 248"/>
                  <a:gd name="T16" fmla="*/ 192 w 208"/>
                  <a:gd name="T17" fmla="*/ 248 h 248"/>
                  <a:gd name="T18" fmla="*/ 208 w 208"/>
                  <a:gd name="T19" fmla="*/ 232 h 248"/>
                  <a:gd name="T20" fmla="*/ 208 w 208"/>
                  <a:gd name="T21" fmla="*/ 62 h 248"/>
                  <a:gd name="T22" fmla="*/ 146 w 208"/>
                  <a:gd name="T2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48">
                    <a:moveTo>
                      <a:pt x="14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6"/>
                      <a:pt x="2" y="240"/>
                      <a:pt x="5" y="243"/>
                    </a:cubicBezTo>
                    <a:cubicBezTo>
                      <a:pt x="8" y="246"/>
                      <a:pt x="12" y="248"/>
                      <a:pt x="16" y="248"/>
                    </a:cubicBezTo>
                    <a:cubicBezTo>
                      <a:pt x="192" y="248"/>
                      <a:pt x="192" y="248"/>
                      <a:pt x="192" y="248"/>
                    </a:cubicBezTo>
                    <a:cubicBezTo>
                      <a:pt x="201" y="248"/>
                      <a:pt x="208" y="241"/>
                      <a:pt x="208" y="232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146" y="0"/>
                      <a:pt x="146" y="0"/>
                      <a:pt x="146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Freeform 12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Freeform 13"/>
              <p:cNvSpPr/>
              <p:nvPr/>
            </p:nvSpPr>
            <p:spPr bwMode="auto">
              <a:xfrm>
                <a:off x="2470127" y="1295399"/>
                <a:ext cx="198637" cy="199952"/>
              </a:xfrm>
              <a:custGeom>
                <a:avLst/>
                <a:gdLst>
                  <a:gd name="T0" fmla="*/ 2 w 64"/>
                  <a:gd name="T1" fmla="*/ 0 h 64"/>
                  <a:gd name="T2" fmla="*/ 0 w 64"/>
                  <a:gd name="T3" fmla="*/ 0 h 64"/>
                  <a:gd name="T4" fmla="*/ 0 w 64"/>
                  <a:gd name="T5" fmla="*/ 48 h 64"/>
                  <a:gd name="T6" fmla="*/ 16 w 64"/>
                  <a:gd name="T7" fmla="*/ 64 h 64"/>
                  <a:gd name="T8" fmla="*/ 64 w 64"/>
                  <a:gd name="T9" fmla="*/ 64 h 64"/>
                  <a:gd name="T10" fmla="*/ 64 w 64"/>
                  <a:gd name="T11" fmla="*/ 62 h 64"/>
                  <a:gd name="T12" fmla="*/ 2 w 64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7"/>
                      <a:pt x="7" y="64"/>
                      <a:pt x="16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2"/>
                      <a:pt x="64" y="62"/>
                      <a:pt x="64" y="6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3017" name="TextBox 23"/>
            <p:cNvSpPr>
              <a:spLocks noChangeArrowheads="1"/>
            </p:cNvSpPr>
            <p:nvPr/>
          </p:nvSpPr>
          <p:spPr bwMode="auto">
            <a:xfrm>
              <a:off x="1208253" y="1424067"/>
              <a:ext cx="3509471" cy="4770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2" tIns="22851" rIns="45702" bIns="22851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A、人力资源管理部门核实职工人数；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B、核实临时工、返聘人员和劳务工的数量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8104" y="847296"/>
            <a:ext cx="2731943" cy="772184"/>
            <a:chOff x="5296441" y="1163010"/>
            <a:chExt cx="2731943" cy="772184"/>
          </a:xfrm>
        </p:grpSpPr>
        <p:grpSp>
          <p:nvGrpSpPr>
            <p:cNvPr id="39" name="组合 38"/>
            <p:cNvGrpSpPr/>
            <p:nvPr/>
          </p:nvGrpSpPr>
          <p:grpSpPr>
            <a:xfrm>
              <a:off x="5296441" y="1163010"/>
              <a:ext cx="647213" cy="772184"/>
              <a:chOff x="2021551" y="1295399"/>
              <a:chExt cx="647213" cy="772184"/>
            </a:xfrm>
          </p:grpSpPr>
          <p:sp>
            <p:nvSpPr>
              <p:cNvPr id="40" name="Freeform 10"/>
              <p:cNvSpPr/>
              <p:nvPr/>
            </p:nvSpPr>
            <p:spPr bwMode="auto">
              <a:xfrm>
                <a:off x="2021551" y="1295399"/>
                <a:ext cx="647213" cy="772184"/>
              </a:xfrm>
              <a:custGeom>
                <a:avLst/>
                <a:gdLst>
                  <a:gd name="T0" fmla="*/ 146 w 208"/>
                  <a:gd name="T1" fmla="*/ 0 h 248"/>
                  <a:gd name="T2" fmla="*/ 16 w 208"/>
                  <a:gd name="T3" fmla="*/ 0 h 248"/>
                  <a:gd name="T4" fmla="*/ 0 w 208"/>
                  <a:gd name="T5" fmla="*/ 16 h 248"/>
                  <a:gd name="T6" fmla="*/ 0 w 208"/>
                  <a:gd name="T7" fmla="*/ 28 h 248"/>
                  <a:gd name="T8" fmla="*/ 0 w 208"/>
                  <a:gd name="T9" fmla="*/ 28 h 248"/>
                  <a:gd name="T10" fmla="*/ 0 w 208"/>
                  <a:gd name="T11" fmla="*/ 232 h 248"/>
                  <a:gd name="T12" fmla="*/ 5 w 208"/>
                  <a:gd name="T13" fmla="*/ 243 h 248"/>
                  <a:gd name="T14" fmla="*/ 16 w 208"/>
                  <a:gd name="T15" fmla="*/ 248 h 248"/>
                  <a:gd name="T16" fmla="*/ 192 w 208"/>
                  <a:gd name="T17" fmla="*/ 248 h 248"/>
                  <a:gd name="T18" fmla="*/ 208 w 208"/>
                  <a:gd name="T19" fmla="*/ 232 h 248"/>
                  <a:gd name="T20" fmla="*/ 208 w 208"/>
                  <a:gd name="T21" fmla="*/ 62 h 248"/>
                  <a:gd name="T22" fmla="*/ 146 w 208"/>
                  <a:gd name="T2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48">
                    <a:moveTo>
                      <a:pt x="14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6"/>
                      <a:pt x="2" y="240"/>
                      <a:pt x="5" y="243"/>
                    </a:cubicBezTo>
                    <a:cubicBezTo>
                      <a:pt x="8" y="246"/>
                      <a:pt x="12" y="248"/>
                      <a:pt x="16" y="248"/>
                    </a:cubicBezTo>
                    <a:cubicBezTo>
                      <a:pt x="192" y="248"/>
                      <a:pt x="192" y="248"/>
                      <a:pt x="192" y="248"/>
                    </a:cubicBezTo>
                    <a:cubicBezTo>
                      <a:pt x="201" y="248"/>
                      <a:pt x="208" y="241"/>
                      <a:pt x="208" y="232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146" y="0"/>
                      <a:pt x="146" y="0"/>
                      <a:pt x="146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11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12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Freeform 13"/>
              <p:cNvSpPr/>
              <p:nvPr/>
            </p:nvSpPr>
            <p:spPr bwMode="auto">
              <a:xfrm>
                <a:off x="2470127" y="1295399"/>
                <a:ext cx="198637" cy="199952"/>
              </a:xfrm>
              <a:custGeom>
                <a:avLst/>
                <a:gdLst>
                  <a:gd name="T0" fmla="*/ 2 w 64"/>
                  <a:gd name="T1" fmla="*/ 0 h 64"/>
                  <a:gd name="T2" fmla="*/ 0 w 64"/>
                  <a:gd name="T3" fmla="*/ 0 h 64"/>
                  <a:gd name="T4" fmla="*/ 0 w 64"/>
                  <a:gd name="T5" fmla="*/ 48 h 64"/>
                  <a:gd name="T6" fmla="*/ 16 w 64"/>
                  <a:gd name="T7" fmla="*/ 64 h 64"/>
                  <a:gd name="T8" fmla="*/ 64 w 64"/>
                  <a:gd name="T9" fmla="*/ 64 h 64"/>
                  <a:gd name="T10" fmla="*/ 64 w 64"/>
                  <a:gd name="T11" fmla="*/ 62 h 64"/>
                  <a:gd name="T12" fmla="*/ 2 w 64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7"/>
                      <a:pt x="7" y="64"/>
                      <a:pt x="16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2"/>
                      <a:pt x="64" y="62"/>
                      <a:pt x="64" y="6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3018" name="TextBox 25"/>
            <p:cNvSpPr>
              <a:spLocks noChangeArrowheads="1"/>
            </p:cNvSpPr>
            <p:nvPr/>
          </p:nvSpPr>
          <p:spPr bwMode="auto">
            <a:xfrm>
              <a:off x="5598958" y="1440400"/>
              <a:ext cx="2429426" cy="4770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2" tIns="22851" rIns="45702" bIns="22851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A、无票列支临时工工资；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B、食堂等福利部门人员费用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535103" y="2963240"/>
            <a:ext cx="2186496" cy="1094516"/>
            <a:chOff x="1112675" y="2698382"/>
            <a:chExt cx="2186496" cy="1094516"/>
          </a:xfrm>
        </p:grpSpPr>
        <p:grpSp>
          <p:nvGrpSpPr>
            <p:cNvPr id="54" name="组合 53"/>
            <p:cNvGrpSpPr/>
            <p:nvPr/>
          </p:nvGrpSpPr>
          <p:grpSpPr>
            <a:xfrm>
              <a:off x="1112675" y="2698382"/>
              <a:ext cx="908221" cy="1083590"/>
              <a:chOff x="2021551" y="1295399"/>
              <a:chExt cx="647213" cy="772184"/>
            </a:xfrm>
          </p:grpSpPr>
          <p:sp>
            <p:nvSpPr>
              <p:cNvPr id="55" name="Freeform 10"/>
              <p:cNvSpPr/>
              <p:nvPr/>
            </p:nvSpPr>
            <p:spPr bwMode="auto">
              <a:xfrm>
                <a:off x="2021551" y="1295399"/>
                <a:ext cx="647213" cy="772184"/>
              </a:xfrm>
              <a:custGeom>
                <a:avLst/>
                <a:gdLst>
                  <a:gd name="T0" fmla="*/ 146 w 208"/>
                  <a:gd name="T1" fmla="*/ 0 h 248"/>
                  <a:gd name="T2" fmla="*/ 16 w 208"/>
                  <a:gd name="T3" fmla="*/ 0 h 248"/>
                  <a:gd name="T4" fmla="*/ 0 w 208"/>
                  <a:gd name="T5" fmla="*/ 16 h 248"/>
                  <a:gd name="T6" fmla="*/ 0 w 208"/>
                  <a:gd name="T7" fmla="*/ 28 h 248"/>
                  <a:gd name="T8" fmla="*/ 0 w 208"/>
                  <a:gd name="T9" fmla="*/ 28 h 248"/>
                  <a:gd name="T10" fmla="*/ 0 w 208"/>
                  <a:gd name="T11" fmla="*/ 232 h 248"/>
                  <a:gd name="T12" fmla="*/ 5 w 208"/>
                  <a:gd name="T13" fmla="*/ 243 h 248"/>
                  <a:gd name="T14" fmla="*/ 16 w 208"/>
                  <a:gd name="T15" fmla="*/ 248 h 248"/>
                  <a:gd name="T16" fmla="*/ 192 w 208"/>
                  <a:gd name="T17" fmla="*/ 248 h 248"/>
                  <a:gd name="T18" fmla="*/ 208 w 208"/>
                  <a:gd name="T19" fmla="*/ 232 h 248"/>
                  <a:gd name="T20" fmla="*/ 208 w 208"/>
                  <a:gd name="T21" fmla="*/ 62 h 248"/>
                  <a:gd name="T22" fmla="*/ 146 w 208"/>
                  <a:gd name="T2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48">
                    <a:moveTo>
                      <a:pt x="14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6"/>
                      <a:pt x="2" y="240"/>
                      <a:pt x="5" y="243"/>
                    </a:cubicBezTo>
                    <a:cubicBezTo>
                      <a:pt x="8" y="246"/>
                      <a:pt x="12" y="248"/>
                      <a:pt x="16" y="248"/>
                    </a:cubicBezTo>
                    <a:cubicBezTo>
                      <a:pt x="192" y="248"/>
                      <a:pt x="192" y="248"/>
                      <a:pt x="192" y="248"/>
                    </a:cubicBezTo>
                    <a:cubicBezTo>
                      <a:pt x="201" y="248"/>
                      <a:pt x="208" y="241"/>
                      <a:pt x="208" y="232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146" y="0"/>
                      <a:pt x="146" y="0"/>
                      <a:pt x="146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Freeform 11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Freeform 12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2470127" y="1295399"/>
                <a:ext cx="198637" cy="199952"/>
              </a:xfrm>
              <a:custGeom>
                <a:avLst/>
                <a:gdLst>
                  <a:gd name="T0" fmla="*/ 2 w 64"/>
                  <a:gd name="T1" fmla="*/ 0 h 64"/>
                  <a:gd name="T2" fmla="*/ 0 w 64"/>
                  <a:gd name="T3" fmla="*/ 0 h 64"/>
                  <a:gd name="T4" fmla="*/ 0 w 64"/>
                  <a:gd name="T5" fmla="*/ 48 h 64"/>
                  <a:gd name="T6" fmla="*/ 16 w 64"/>
                  <a:gd name="T7" fmla="*/ 64 h 64"/>
                  <a:gd name="T8" fmla="*/ 64 w 64"/>
                  <a:gd name="T9" fmla="*/ 64 h 64"/>
                  <a:gd name="T10" fmla="*/ 64 w 64"/>
                  <a:gd name="T11" fmla="*/ 62 h 64"/>
                  <a:gd name="T12" fmla="*/ 2 w 64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7"/>
                      <a:pt x="7" y="64"/>
                      <a:pt x="16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2"/>
                      <a:pt x="64" y="62"/>
                      <a:pt x="64" y="6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3019" name="TextBox 27"/>
            <p:cNvSpPr>
              <a:spLocks noChangeArrowheads="1"/>
            </p:cNvSpPr>
            <p:nvPr/>
          </p:nvSpPr>
          <p:spPr bwMode="auto">
            <a:xfrm>
              <a:off x="1708977" y="2884975"/>
              <a:ext cx="1590194" cy="9079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2" tIns="22851" rIns="45702" bIns="22851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A、员工福利费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；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B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、员工固定费用；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C、员工旅游费用</a:t>
              </a:r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；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D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、。。。。。</a:t>
              </a:r>
              <a:r>
                <a:rPr 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18624" y="3156258"/>
            <a:ext cx="1664403" cy="772184"/>
            <a:chOff x="5355869" y="3127768"/>
            <a:chExt cx="1664403" cy="772184"/>
          </a:xfrm>
        </p:grpSpPr>
        <p:grpSp>
          <p:nvGrpSpPr>
            <p:cNvPr id="44" name="组合 43"/>
            <p:cNvGrpSpPr/>
            <p:nvPr/>
          </p:nvGrpSpPr>
          <p:grpSpPr>
            <a:xfrm>
              <a:off x="5355869" y="3127768"/>
              <a:ext cx="647213" cy="772184"/>
              <a:chOff x="2021551" y="1295399"/>
              <a:chExt cx="647213" cy="772184"/>
            </a:xfrm>
          </p:grpSpPr>
          <p:sp>
            <p:nvSpPr>
              <p:cNvPr id="45" name="Freeform 10"/>
              <p:cNvSpPr/>
              <p:nvPr/>
            </p:nvSpPr>
            <p:spPr bwMode="auto">
              <a:xfrm>
                <a:off x="2021551" y="1295399"/>
                <a:ext cx="647213" cy="772184"/>
              </a:xfrm>
              <a:custGeom>
                <a:avLst/>
                <a:gdLst>
                  <a:gd name="T0" fmla="*/ 146 w 208"/>
                  <a:gd name="T1" fmla="*/ 0 h 248"/>
                  <a:gd name="T2" fmla="*/ 16 w 208"/>
                  <a:gd name="T3" fmla="*/ 0 h 248"/>
                  <a:gd name="T4" fmla="*/ 0 w 208"/>
                  <a:gd name="T5" fmla="*/ 16 h 248"/>
                  <a:gd name="T6" fmla="*/ 0 w 208"/>
                  <a:gd name="T7" fmla="*/ 28 h 248"/>
                  <a:gd name="T8" fmla="*/ 0 w 208"/>
                  <a:gd name="T9" fmla="*/ 28 h 248"/>
                  <a:gd name="T10" fmla="*/ 0 w 208"/>
                  <a:gd name="T11" fmla="*/ 232 h 248"/>
                  <a:gd name="T12" fmla="*/ 5 w 208"/>
                  <a:gd name="T13" fmla="*/ 243 h 248"/>
                  <a:gd name="T14" fmla="*/ 16 w 208"/>
                  <a:gd name="T15" fmla="*/ 248 h 248"/>
                  <a:gd name="T16" fmla="*/ 192 w 208"/>
                  <a:gd name="T17" fmla="*/ 248 h 248"/>
                  <a:gd name="T18" fmla="*/ 208 w 208"/>
                  <a:gd name="T19" fmla="*/ 232 h 248"/>
                  <a:gd name="T20" fmla="*/ 208 w 208"/>
                  <a:gd name="T21" fmla="*/ 62 h 248"/>
                  <a:gd name="T22" fmla="*/ 146 w 208"/>
                  <a:gd name="T23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" h="248">
                    <a:moveTo>
                      <a:pt x="14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36"/>
                      <a:pt x="2" y="240"/>
                      <a:pt x="5" y="243"/>
                    </a:cubicBezTo>
                    <a:cubicBezTo>
                      <a:pt x="8" y="246"/>
                      <a:pt x="12" y="248"/>
                      <a:pt x="16" y="248"/>
                    </a:cubicBezTo>
                    <a:cubicBezTo>
                      <a:pt x="192" y="248"/>
                      <a:pt x="192" y="248"/>
                      <a:pt x="192" y="248"/>
                    </a:cubicBezTo>
                    <a:cubicBezTo>
                      <a:pt x="201" y="248"/>
                      <a:pt x="208" y="241"/>
                      <a:pt x="208" y="232"/>
                    </a:cubicBezTo>
                    <a:cubicBezTo>
                      <a:pt x="208" y="62"/>
                      <a:pt x="208" y="62"/>
                      <a:pt x="208" y="62"/>
                    </a:cubicBezTo>
                    <a:cubicBezTo>
                      <a:pt x="146" y="0"/>
                      <a:pt x="146" y="0"/>
                      <a:pt x="146" y="0"/>
                    </a:cubicBezTo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Freeform 11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Freeform 12"/>
              <p:cNvSpPr/>
              <p:nvPr/>
            </p:nvSpPr>
            <p:spPr bwMode="auto">
              <a:xfrm>
                <a:off x="2475389" y="1383536"/>
                <a:ext cx="193375" cy="280196"/>
              </a:xfrm>
              <a:custGeom>
                <a:avLst/>
                <a:gdLst>
                  <a:gd name="T0" fmla="*/ 67 w 147"/>
                  <a:gd name="T1" fmla="*/ 0 h 213"/>
                  <a:gd name="T2" fmla="*/ 0 w 147"/>
                  <a:gd name="T3" fmla="*/ 66 h 213"/>
                  <a:gd name="T4" fmla="*/ 147 w 147"/>
                  <a:gd name="T5" fmla="*/ 213 h 213"/>
                  <a:gd name="T6" fmla="*/ 147 w 147"/>
                  <a:gd name="T7" fmla="*/ 80 h 213"/>
                  <a:gd name="T8" fmla="*/ 67 w 147"/>
                  <a:gd name="T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13">
                    <a:moveTo>
                      <a:pt x="67" y="0"/>
                    </a:moveTo>
                    <a:lnTo>
                      <a:pt x="0" y="66"/>
                    </a:lnTo>
                    <a:lnTo>
                      <a:pt x="147" y="213"/>
                    </a:lnTo>
                    <a:lnTo>
                      <a:pt x="147" y="80"/>
                    </a:lnTo>
                    <a:lnTo>
                      <a:pt x="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Freeform 13"/>
              <p:cNvSpPr/>
              <p:nvPr/>
            </p:nvSpPr>
            <p:spPr bwMode="auto">
              <a:xfrm>
                <a:off x="2470127" y="1295399"/>
                <a:ext cx="198637" cy="199952"/>
              </a:xfrm>
              <a:custGeom>
                <a:avLst/>
                <a:gdLst>
                  <a:gd name="T0" fmla="*/ 2 w 64"/>
                  <a:gd name="T1" fmla="*/ 0 h 64"/>
                  <a:gd name="T2" fmla="*/ 0 w 64"/>
                  <a:gd name="T3" fmla="*/ 0 h 64"/>
                  <a:gd name="T4" fmla="*/ 0 w 64"/>
                  <a:gd name="T5" fmla="*/ 48 h 64"/>
                  <a:gd name="T6" fmla="*/ 16 w 64"/>
                  <a:gd name="T7" fmla="*/ 64 h 64"/>
                  <a:gd name="T8" fmla="*/ 64 w 64"/>
                  <a:gd name="T9" fmla="*/ 64 h 64"/>
                  <a:gd name="T10" fmla="*/ 64 w 64"/>
                  <a:gd name="T11" fmla="*/ 62 h 64"/>
                  <a:gd name="T12" fmla="*/ 2 w 64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64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7"/>
                      <a:pt x="7" y="64"/>
                      <a:pt x="16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62"/>
                      <a:pt x="64" y="62"/>
                      <a:pt x="64" y="6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3020" name="TextBox 29"/>
            <p:cNvSpPr>
              <a:spLocks noChangeArrowheads="1"/>
            </p:cNvSpPr>
            <p:nvPr/>
          </p:nvSpPr>
          <p:spPr bwMode="auto">
            <a:xfrm>
              <a:off x="5706318" y="3404733"/>
              <a:ext cx="1313954" cy="4770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45702" tIns="22851" rIns="45702" bIns="22851">
              <a:spAutoFit/>
            </a:bodyPr>
            <a:lstStyle/>
            <a:p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A、</a:t>
              </a:r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员工借款；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B、老板借款；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03401" y="1776622"/>
            <a:ext cx="2411328" cy="2091272"/>
            <a:chOff x="3338513" y="1943584"/>
            <a:chExt cx="1804549" cy="1536874"/>
          </a:xfrm>
        </p:grpSpPr>
        <p:pic>
          <p:nvPicPr>
            <p:cNvPr id="43011" name="Picture 2" descr="http://photocdn.sohu.com/20150827/mp29527500_1440654226755_1_th.jpeg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3419872" y="2097933"/>
              <a:ext cx="1519298" cy="91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KSO_Shape"/>
            <p:cNvSpPr/>
            <p:nvPr/>
          </p:nvSpPr>
          <p:spPr bwMode="auto">
            <a:xfrm>
              <a:off x="3338513" y="1943584"/>
              <a:ext cx="1804549" cy="1536874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4" name="图片 33" descr="中税答疑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38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直接连接符 34"/>
          <p:cNvCxnSpPr/>
          <p:nvPr/>
        </p:nvCxnSpPr>
        <p:spPr bwMode="auto">
          <a:xfrm>
            <a:off x="9579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42459" y="1390616"/>
            <a:ext cx="4939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劳务报酬所得</a:t>
            </a:r>
            <a:r>
              <a:rPr lang="en-US" altLang="zh-CN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纳税实务与筹划技巧</a:t>
            </a:r>
            <a:endParaRPr lang="zh-CN" altLang="en-US" sz="24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59" y="2346701"/>
            <a:ext cx="419756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劳务报酬如何代扣代缴个人所得税？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劳务报酬发放，如何进行纳税筹划？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劳务报酬发放，如何规避纳税风险？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42459" y="1953408"/>
            <a:ext cx="4939173" cy="26367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flipH="1">
            <a:off x="842952" y="1200150"/>
            <a:ext cx="1279210" cy="2111068"/>
          </a:xfrm>
          <a:custGeom>
            <a:avLst/>
            <a:gdLst>
              <a:gd name="connsiteX0" fmla="*/ 726765 w 1467780"/>
              <a:gd name="connsiteY0" fmla="*/ 0 h 2736056"/>
              <a:gd name="connsiteX1" fmla="*/ 14250 w 1467780"/>
              <a:gd name="connsiteY1" fmla="*/ 769516 h 2736056"/>
              <a:gd name="connsiteX2" fmla="*/ 456009 w 1467780"/>
              <a:gd name="connsiteY2" fmla="*/ 1610283 h 2736056"/>
              <a:gd name="connsiteX3" fmla="*/ 954769 w 1467780"/>
              <a:gd name="connsiteY3" fmla="*/ 2066292 h 2736056"/>
              <a:gd name="connsiteX4" fmla="*/ 1154273 w 1467780"/>
              <a:gd name="connsiteY4" fmla="*/ 2465300 h 2736056"/>
              <a:gd name="connsiteX5" fmla="*/ 343854 w 1467780"/>
              <a:gd name="connsiteY5" fmla="*/ 2350546 h 2736056"/>
              <a:gd name="connsiteX6" fmla="*/ 0 w 1467780"/>
              <a:gd name="connsiteY6" fmla="*/ 2736056 h 2736056"/>
              <a:gd name="connsiteX7" fmla="*/ 1467780 w 1467780"/>
              <a:gd name="connsiteY7" fmla="*/ 2736056 h 2736056"/>
              <a:gd name="connsiteX8" fmla="*/ 1353777 w 1467780"/>
              <a:gd name="connsiteY8" fmla="*/ 2151794 h 2736056"/>
              <a:gd name="connsiteX9" fmla="*/ 1140023 w 1467780"/>
              <a:gd name="connsiteY9" fmla="*/ 1866788 h 2736056"/>
              <a:gd name="connsiteX10" fmla="*/ 612762 w 1467780"/>
              <a:gd name="connsiteY10" fmla="*/ 1368028 h 2736056"/>
              <a:gd name="connsiteX11" fmla="*/ 327756 w 1467780"/>
              <a:gd name="connsiteY11" fmla="*/ 755265 h 2736056"/>
              <a:gd name="connsiteX12" fmla="*/ 741015 w 1467780"/>
              <a:gd name="connsiteY12" fmla="*/ 270756 h 2736056"/>
              <a:gd name="connsiteX13" fmla="*/ 1140023 w 1467780"/>
              <a:gd name="connsiteY13" fmla="*/ 926269 h 2736056"/>
              <a:gd name="connsiteX14" fmla="*/ 1439279 w 1467780"/>
              <a:gd name="connsiteY14" fmla="*/ 926269 h 2736056"/>
              <a:gd name="connsiteX15" fmla="*/ 1439279 w 1467780"/>
              <a:gd name="connsiteY15" fmla="*/ 769516 h 2736056"/>
              <a:gd name="connsiteX16" fmla="*/ 1268276 w 1467780"/>
              <a:gd name="connsiteY16" fmla="*/ 213754 h 2736056"/>
              <a:gd name="connsiteX17" fmla="*/ 726765 w 1467780"/>
              <a:gd name="connsiteY17" fmla="*/ 0 h 2736056"/>
              <a:gd name="connsiteX0-1" fmla="*/ 726765 w 1467780"/>
              <a:gd name="connsiteY0-2" fmla="*/ 0 h 2736056"/>
              <a:gd name="connsiteX1-3" fmla="*/ 14250 w 1467780"/>
              <a:gd name="connsiteY1-4" fmla="*/ 769516 h 2736056"/>
              <a:gd name="connsiteX2-5" fmla="*/ 456009 w 1467780"/>
              <a:gd name="connsiteY2-6" fmla="*/ 1610283 h 2736056"/>
              <a:gd name="connsiteX3-7" fmla="*/ 954769 w 1467780"/>
              <a:gd name="connsiteY3-8" fmla="*/ 2066292 h 2736056"/>
              <a:gd name="connsiteX4-9" fmla="*/ 1154273 w 1467780"/>
              <a:gd name="connsiteY4-10" fmla="*/ 2465300 h 2736056"/>
              <a:gd name="connsiteX5-11" fmla="*/ 343854 w 1467780"/>
              <a:gd name="connsiteY5-12" fmla="*/ 2350546 h 2736056"/>
              <a:gd name="connsiteX6-13" fmla="*/ 0 w 1467780"/>
              <a:gd name="connsiteY6-14" fmla="*/ 2736056 h 2736056"/>
              <a:gd name="connsiteX7-15" fmla="*/ 1467780 w 1467780"/>
              <a:gd name="connsiteY7-16" fmla="*/ 2736056 h 2736056"/>
              <a:gd name="connsiteX8-17" fmla="*/ 1353777 w 1467780"/>
              <a:gd name="connsiteY8-18" fmla="*/ 2151794 h 2736056"/>
              <a:gd name="connsiteX9-19" fmla="*/ 1140023 w 1467780"/>
              <a:gd name="connsiteY9-20" fmla="*/ 1866788 h 2736056"/>
              <a:gd name="connsiteX10-21" fmla="*/ 612762 w 1467780"/>
              <a:gd name="connsiteY10-22" fmla="*/ 1368028 h 2736056"/>
              <a:gd name="connsiteX11-23" fmla="*/ 327756 w 1467780"/>
              <a:gd name="connsiteY11-24" fmla="*/ 755265 h 2736056"/>
              <a:gd name="connsiteX12-25" fmla="*/ 741015 w 1467780"/>
              <a:gd name="connsiteY12-26" fmla="*/ 270756 h 2736056"/>
              <a:gd name="connsiteX13-27" fmla="*/ 1140023 w 1467780"/>
              <a:gd name="connsiteY13-28" fmla="*/ 926269 h 2736056"/>
              <a:gd name="connsiteX14-29" fmla="*/ 1439279 w 1467780"/>
              <a:gd name="connsiteY14-30" fmla="*/ 740897 h 2736056"/>
              <a:gd name="connsiteX15-31" fmla="*/ 1439279 w 1467780"/>
              <a:gd name="connsiteY15-32" fmla="*/ 769516 h 2736056"/>
              <a:gd name="connsiteX16-33" fmla="*/ 1268276 w 1467780"/>
              <a:gd name="connsiteY16-34" fmla="*/ 213754 h 2736056"/>
              <a:gd name="connsiteX17-35" fmla="*/ 726765 w 1467780"/>
              <a:gd name="connsiteY17-36" fmla="*/ 0 h 2736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467780" h="2736056">
                <a:moveTo>
                  <a:pt x="726765" y="0"/>
                </a:moveTo>
                <a:cubicBezTo>
                  <a:pt x="270755" y="19000"/>
                  <a:pt x="33250" y="275505"/>
                  <a:pt x="14250" y="769516"/>
                </a:cubicBezTo>
                <a:cubicBezTo>
                  <a:pt x="4750" y="1073522"/>
                  <a:pt x="152003" y="1353778"/>
                  <a:pt x="456009" y="1610283"/>
                </a:cubicBezTo>
                <a:lnTo>
                  <a:pt x="954769" y="2066292"/>
                </a:lnTo>
                <a:cubicBezTo>
                  <a:pt x="1078272" y="2170795"/>
                  <a:pt x="1144773" y="2303797"/>
                  <a:pt x="1154273" y="2465300"/>
                </a:cubicBezTo>
                <a:lnTo>
                  <a:pt x="343854" y="2350546"/>
                </a:lnTo>
                <a:lnTo>
                  <a:pt x="0" y="2736056"/>
                </a:lnTo>
                <a:lnTo>
                  <a:pt x="1467780" y="2736056"/>
                </a:lnTo>
                <a:cubicBezTo>
                  <a:pt x="1458280" y="2479551"/>
                  <a:pt x="1420279" y="2284797"/>
                  <a:pt x="1353777" y="2151794"/>
                </a:cubicBezTo>
                <a:cubicBezTo>
                  <a:pt x="1325277" y="2075793"/>
                  <a:pt x="1254025" y="1980790"/>
                  <a:pt x="1140023" y="1866788"/>
                </a:cubicBezTo>
                <a:lnTo>
                  <a:pt x="612762" y="1368028"/>
                </a:lnTo>
                <a:cubicBezTo>
                  <a:pt x="413258" y="1206525"/>
                  <a:pt x="318256" y="1002271"/>
                  <a:pt x="327756" y="755265"/>
                </a:cubicBezTo>
                <a:cubicBezTo>
                  <a:pt x="337256" y="441759"/>
                  <a:pt x="475009" y="280256"/>
                  <a:pt x="741015" y="270756"/>
                </a:cubicBezTo>
                <a:cubicBezTo>
                  <a:pt x="1026021" y="270756"/>
                  <a:pt x="1159023" y="489260"/>
                  <a:pt x="1140023" y="926269"/>
                </a:cubicBezTo>
                <a:lnTo>
                  <a:pt x="1439279" y="740897"/>
                </a:lnTo>
                <a:lnTo>
                  <a:pt x="1439279" y="769516"/>
                </a:lnTo>
                <a:cubicBezTo>
                  <a:pt x="1448779" y="541511"/>
                  <a:pt x="1391778" y="356257"/>
                  <a:pt x="1268276" y="213754"/>
                </a:cubicBezTo>
                <a:cubicBezTo>
                  <a:pt x="1135273" y="71251"/>
                  <a:pt x="954769" y="0"/>
                  <a:pt x="7267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41300" dirty="0">
              <a:latin typeface="方正姚体简体" panose="02010601030101010101" pitchFamily="2" charset="-122"/>
              <a:ea typeface="方正姚体简体" panose="02010601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733010" y="1367756"/>
            <a:ext cx="685957" cy="2286524"/>
          </a:xfrm>
          <a:custGeom>
            <a:avLst/>
            <a:gdLst>
              <a:gd name="connsiteX0" fmla="*/ 629060 w 1127560"/>
              <a:gd name="connsiteY0" fmla="*/ 0 h 2528106"/>
              <a:gd name="connsiteX1" fmla="*/ 1127560 w 1127560"/>
              <a:gd name="connsiteY1" fmla="*/ 0 h 2528106"/>
              <a:gd name="connsiteX2" fmla="*/ 1127560 w 1127560"/>
              <a:gd name="connsiteY2" fmla="*/ 2260308 h 2528106"/>
              <a:gd name="connsiteX3" fmla="*/ 593452 w 1127560"/>
              <a:gd name="connsiteY3" fmla="*/ 2528106 h 2528106"/>
              <a:gd name="connsiteX4" fmla="*/ 593452 w 1127560"/>
              <a:gd name="connsiteY4" fmla="*/ 676535 h 2528106"/>
              <a:gd name="connsiteX5" fmla="*/ 0 w 1127560"/>
              <a:gd name="connsiteY5" fmla="*/ 676535 h 2528106"/>
              <a:gd name="connsiteX6" fmla="*/ 0 w 1127560"/>
              <a:gd name="connsiteY6" fmla="*/ 308595 h 2528106"/>
              <a:gd name="connsiteX7" fmla="*/ 629060 w 1127560"/>
              <a:gd name="connsiteY7" fmla="*/ 0 h 252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560" h="2528106">
                <a:moveTo>
                  <a:pt x="629060" y="0"/>
                </a:moveTo>
                <a:lnTo>
                  <a:pt x="1127560" y="0"/>
                </a:lnTo>
                <a:lnTo>
                  <a:pt x="1127560" y="2260308"/>
                </a:lnTo>
                <a:lnTo>
                  <a:pt x="593452" y="2528106"/>
                </a:lnTo>
                <a:lnTo>
                  <a:pt x="593452" y="676535"/>
                </a:lnTo>
                <a:lnTo>
                  <a:pt x="0" y="676535"/>
                </a:lnTo>
                <a:lnTo>
                  <a:pt x="0" y="308595"/>
                </a:lnTo>
                <a:cubicBezTo>
                  <a:pt x="371897" y="308595"/>
                  <a:pt x="581583" y="205730"/>
                  <a:pt x="62906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7619" y="1367756"/>
            <a:ext cx="4939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工资薪金所得</a:t>
            </a:r>
            <a:r>
              <a:rPr lang="en-US" altLang="zh-CN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纳税实务与筹划技巧</a:t>
            </a:r>
            <a:endParaRPr lang="en-US" altLang="zh-CN" sz="24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619" y="2323841"/>
            <a:ext cx="4197563" cy="10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工资薪金如何代扣代缴个人所得税？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工资薪金发放，如何进行纳税筹划？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工资薪金发放，如何规避纳税风险？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43075" y="1907540"/>
            <a:ext cx="4720991" cy="3756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57625" y="1233996"/>
            <a:ext cx="5781943" cy="2342049"/>
            <a:chOff x="3679400" y="2778096"/>
            <a:chExt cx="3395366" cy="1826421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Number_2"/>
            <p:cNvSpPr/>
            <p:nvPr>
              <p:custDataLst>
                <p:tags r:id="rId5"/>
              </p:custDataLst>
            </p:nvPr>
          </p:nvSpPr>
          <p:spPr>
            <a:xfrm>
              <a:off x="3679400" y="4237612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Entry_2"/>
            <p:cNvSpPr/>
            <p:nvPr>
              <p:custDataLst>
                <p:tags r:id="rId6"/>
              </p:custDataLst>
            </p:nvPr>
          </p:nvSpPr>
          <p:spPr>
            <a:xfrm flipH="1">
              <a:off x="4430513" y="4237612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劳务报酬发放，如何规避纳税风险？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2"/>
          <p:cNvGrpSpPr/>
          <p:nvPr/>
        </p:nvGrpSpPr>
        <p:grpSpPr bwMode="auto">
          <a:xfrm>
            <a:off x="350006" y="231821"/>
            <a:ext cx="2807801" cy="468304"/>
            <a:chOff x="432619" y="464567"/>
            <a:chExt cx="5616624" cy="936298"/>
          </a:xfrm>
        </p:grpSpPr>
        <p:pic>
          <p:nvPicPr>
            <p:cNvPr id="10" name="图片 9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直接连接符 10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461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"/>
          <p:cNvSpPr txBox="1"/>
          <p:nvPr/>
        </p:nvSpPr>
        <p:spPr>
          <a:xfrm>
            <a:off x="1053478" y="210554"/>
            <a:ext cx="37892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哪些业务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劳务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报酬所得？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06" y="1148080"/>
            <a:ext cx="7117595" cy="2326640"/>
          </a:xfrm>
          <a:prstGeom prst="rect">
            <a:avLst/>
          </a:prstGeom>
          <a:solidFill>
            <a:srgbClr val="63B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0174" y="1263902"/>
            <a:ext cx="3286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劳务报酬所得应纳税所得额的计算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0007" y="1602456"/>
            <a:ext cx="7117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、应纳税所得额的确认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劳务报酬所得不超过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元的，应纳税所得额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劳务报酬所得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-800;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劳务报酬所得超过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元的，应纳税所得额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劳务报酬所得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×(1-20%)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、个人所得税应纳税额的计算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个人所得税应纳税额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应纳税所得额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适用税率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速算扣除数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148080"/>
            <a:ext cx="350006" cy="2326640"/>
          </a:xfrm>
          <a:custGeom>
            <a:avLst/>
            <a:gdLst>
              <a:gd name="connsiteX0" fmla="*/ 0 w 350006"/>
              <a:gd name="connsiteY0" fmla="*/ 0 h 2326640"/>
              <a:gd name="connsiteX1" fmla="*/ 350006 w 350006"/>
              <a:gd name="connsiteY1" fmla="*/ 0 h 2326640"/>
              <a:gd name="connsiteX2" fmla="*/ 350006 w 350006"/>
              <a:gd name="connsiteY2" fmla="*/ 2326640 h 2326640"/>
              <a:gd name="connsiteX3" fmla="*/ 0 w 350006"/>
              <a:gd name="connsiteY3" fmla="*/ 2326640 h 2326640"/>
              <a:gd name="connsiteX4" fmla="*/ 0 w 350006"/>
              <a:gd name="connsiteY4" fmla="*/ 0 h 2326640"/>
              <a:gd name="connsiteX0-1" fmla="*/ 0 w 350006"/>
              <a:gd name="connsiteY0-2" fmla="*/ 325120 h 2326640"/>
              <a:gd name="connsiteX1-3" fmla="*/ 350006 w 350006"/>
              <a:gd name="connsiteY1-4" fmla="*/ 0 h 2326640"/>
              <a:gd name="connsiteX2-5" fmla="*/ 350006 w 350006"/>
              <a:gd name="connsiteY2-6" fmla="*/ 2326640 h 2326640"/>
              <a:gd name="connsiteX3-7" fmla="*/ 0 w 350006"/>
              <a:gd name="connsiteY3-8" fmla="*/ 2326640 h 2326640"/>
              <a:gd name="connsiteX4-9" fmla="*/ 0 w 350006"/>
              <a:gd name="connsiteY4-10" fmla="*/ 325120 h 2326640"/>
              <a:gd name="connsiteX0-11" fmla="*/ 0 w 350006"/>
              <a:gd name="connsiteY0-12" fmla="*/ 325120 h 2326640"/>
              <a:gd name="connsiteX1-13" fmla="*/ 350006 w 350006"/>
              <a:gd name="connsiteY1-14" fmla="*/ 0 h 2326640"/>
              <a:gd name="connsiteX2-15" fmla="*/ 350006 w 350006"/>
              <a:gd name="connsiteY2-16" fmla="*/ 2326640 h 2326640"/>
              <a:gd name="connsiteX3-17" fmla="*/ 0 w 350006"/>
              <a:gd name="connsiteY3-18" fmla="*/ 1991360 h 2326640"/>
              <a:gd name="connsiteX4-19" fmla="*/ 0 w 350006"/>
              <a:gd name="connsiteY4-20" fmla="*/ 325120 h 2326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0006" h="2326640">
                <a:moveTo>
                  <a:pt x="0" y="325120"/>
                </a:moveTo>
                <a:lnTo>
                  <a:pt x="350006" y="0"/>
                </a:lnTo>
                <a:lnTo>
                  <a:pt x="350006" y="2326640"/>
                </a:lnTo>
                <a:lnTo>
                  <a:pt x="0" y="1991360"/>
                </a:lnTo>
                <a:lnTo>
                  <a:pt x="0" y="325120"/>
                </a:lnTo>
                <a:close/>
              </a:path>
            </a:pathLst>
          </a:custGeom>
          <a:solidFill>
            <a:srgbClr val="2F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467601" y="1148080"/>
            <a:ext cx="1696719" cy="2326640"/>
          </a:xfrm>
          <a:custGeom>
            <a:avLst/>
            <a:gdLst>
              <a:gd name="connsiteX0" fmla="*/ 0 w 1540211"/>
              <a:gd name="connsiteY0" fmla="*/ 0 h 2326640"/>
              <a:gd name="connsiteX1" fmla="*/ 1540211 w 1540211"/>
              <a:gd name="connsiteY1" fmla="*/ 0 h 2326640"/>
              <a:gd name="connsiteX2" fmla="*/ 1540211 w 1540211"/>
              <a:gd name="connsiteY2" fmla="*/ 2326640 h 2326640"/>
              <a:gd name="connsiteX3" fmla="*/ 0 w 1540211"/>
              <a:gd name="connsiteY3" fmla="*/ 2326640 h 2326640"/>
              <a:gd name="connsiteX4" fmla="*/ 0 w 1540211"/>
              <a:gd name="connsiteY4" fmla="*/ 0 h 2326640"/>
              <a:gd name="connsiteX0-1" fmla="*/ 0 w 1550371"/>
              <a:gd name="connsiteY0-2" fmla="*/ 0 h 2326640"/>
              <a:gd name="connsiteX1-3" fmla="*/ 1550371 w 1550371"/>
              <a:gd name="connsiteY1-4" fmla="*/ 731520 h 2326640"/>
              <a:gd name="connsiteX2-5" fmla="*/ 1540211 w 1550371"/>
              <a:gd name="connsiteY2-6" fmla="*/ 2326640 h 2326640"/>
              <a:gd name="connsiteX3-7" fmla="*/ 0 w 1550371"/>
              <a:gd name="connsiteY3-8" fmla="*/ 2326640 h 2326640"/>
              <a:gd name="connsiteX4-9" fmla="*/ 0 w 1550371"/>
              <a:gd name="connsiteY4-10" fmla="*/ 0 h 2326640"/>
              <a:gd name="connsiteX0-11" fmla="*/ 0 w 1550371"/>
              <a:gd name="connsiteY0-12" fmla="*/ 0 h 2326640"/>
              <a:gd name="connsiteX1-13" fmla="*/ 1550371 w 1550371"/>
              <a:gd name="connsiteY1-14" fmla="*/ 731520 h 2326640"/>
              <a:gd name="connsiteX2-15" fmla="*/ 1519891 w 1550371"/>
              <a:gd name="connsiteY2-16" fmla="*/ 1869440 h 2326640"/>
              <a:gd name="connsiteX3-17" fmla="*/ 0 w 1550371"/>
              <a:gd name="connsiteY3-18" fmla="*/ 2326640 h 2326640"/>
              <a:gd name="connsiteX4-19" fmla="*/ 0 w 1550371"/>
              <a:gd name="connsiteY4-20" fmla="*/ 0 h 2326640"/>
              <a:gd name="connsiteX0-21" fmla="*/ 0 w 1560531"/>
              <a:gd name="connsiteY0-22" fmla="*/ 0 h 2326640"/>
              <a:gd name="connsiteX1-23" fmla="*/ 1560531 w 1560531"/>
              <a:gd name="connsiteY1-24" fmla="*/ 447040 h 2326640"/>
              <a:gd name="connsiteX2-25" fmla="*/ 1550371 w 1560531"/>
              <a:gd name="connsiteY2-26" fmla="*/ 731520 h 2326640"/>
              <a:gd name="connsiteX3-27" fmla="*/ 1519891 w 1560531"/>
              <a:gd name="connsiteY3-28" fmla="*/ 1869440 h 2326640"/>
              <a:gd name="connsiteX4-29" fmla="*/ 0 w 1560531"/>
              <a:gd name="connsiteY4-30" fmla="*/ 2326640 h 2326640"/>
              <a:gd name="connsiteX5" fmla="*/ 0 w 1560531"/>
              <a:gd name="connsiteY5" fmla="*/ 0 h 2326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560531" h="2326640">
                <a:moveTo>
                  <a:pt x="0" y="0"/>
                </a:moveTo>
                <a:cubicBezTo>
                  <a:pt x="432124" y="199813"/>
                  <a:pt x="1128407" y="247227"/>
                  <a:pt x="1560531" y="447040"/>
                </a:cubicBezTo>
                <a:lnTo>
                  <a:pt x="1550371" y="731520"/>
                </a:lnTo>
                <a:cubicBezTo>
                  <a:pt x="1546984" y="1263227"/>
                  <a:pt x="1523278" y="1337733"/>
                  <a:pt x="1519891" y="1869440"/>
                </a:cubicBezTo>
                <a:lnTo>
                  <a:pt x="0" y="2326640"/>
                </a:lnTo>
                <a:lnTo>
                  <a:pt x="0" y="0"/>
                </a:lnTo>
                <a:close/>
              </a:path>
            </a:pathLst>
          </a:custGeom>
          <a:solidFill>
            <a:srgbClr val="2F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/>
          <p:nvPr/>
        </p:nvGrpSpPr>
        <p:grpSpPr bwMode="auto">
          <a:xfrm>
            <a:off x="350006" y="231821"/>
            <a:ext cx="2807801" cy="468304"/>
            <a:chOff x="432619" y="464567"/>
            <a:chExt cx="5616624" cy="936298"/>
          </a:xfrm>
        </p:grpSpPr>
        <p:pic>
          <p:nvPicPr>
            <p:cNvPr id="3" name="图片 2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4" name="直接连接符 3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461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TextBox 1"/>
          <p:cNvSpPr txBox="1"/>
          <p:nvPr/>
        </p:nvSpPr>
        <p:spPr>
          <a:xfrm>
            <a:off x="1053478" y="210554"/>
            <a:ext cx="37892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哪些业务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劳务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报酬所得？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7046" y="1367495"/>
          <a:ext cx="6267635" cy="2410416"/>
        </p:xfrm>
        <a:graphic>
          <a:graphicData uri="http://schemas.openxmlformats.org/drawingml/2006/table">
            <a:tbl>
              <a:tblPr/>
              <a:tblGrid>
                <a:gridCol w="1253527"/>
                <a:gridCol w="1253527"/>
                <a:gridCol w="1253527"/>
                <a:gridCol w="1253527"/>
                <a:gridCol w="1253527"/>
              </a:tblGrid>
              <a:tr h="7030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级数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每次应纳税所得额（含税级距）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不含税级距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税率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速算扣除数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不超过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20000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元的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不超过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16000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元的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030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20000</a:t>
                      </a: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元至</a:t>
                      </a: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50000</a:t>
                      </a: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16000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元至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37000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30%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790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50000</a:t>
                      </a:r>
                      <a:r>
                        <a:rPr lang="zh-CN" altLang="en-US" sz="1500" dirty="0">
                          <a:solidFill>
                            <a:schemeClr val="tx1"/>
                          </a:solidFill>
                        </a:rPr>
                        <a:t>元部分</a:t>
                      </a:r>
                      <a:endParaRPr lang="zh-CN" alt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37000</a:t>
                      </a:r>
                      <a:r>
                        <a:rPr lang="zh-CN" altLang="en-US" sz="150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50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en-US" altLang="zh-CN" sz="150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>
                          <a:solidFill>
                            <a:schemeClr val="tx1"/>
                          </a:solidFill>
                        </a:rPr>
                        <a:t>7000</a:t>
                      </a:r>
                      <a:endParaRPr lang="en-US" altLang="zh-CN" sz="1500" dirty="0">
                        <a:solidFill>
                          <a:schemeClr val="tx1"/>
                        </a:solidFill>
                      </a:endParaRPr>
                    </a:p>
                  </a:txBody>
                  <a:tcPr marL="46657" marR="46657" marT="15552" marB="15552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57220" y="746443"/>
            <a:ext cx="1781175" cy="1781175"/>
            <a:chOff x="3505200" y="754063"/>
            <a:chExt cx="1781175" cy="1781175"/>
          </a:xfrm>
        </p:grpSpPr>
        <p:sp>
          <p:nvSpPr>
            <p:cNvPr id="3" name="流程图: 联系 2"/>
            <p:cNvSpPr/>
            <p:nvPr/>
          </p:nvSpPr>
          <p:spPr>
            <a:xfrm>
              <a:off x="3505200" y="754063"/>
              <a:ext cx="1781175" cy="1781175"/>
            </a:xfrm>
            <a:prstGeom prst="flowChartConnector">
              <a:avLst/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流程图: 联系 4"/>
            <p:cNvSpPr/>
            <p:nvPr/>
          </p:nvSpPr>
          <p:spPr>
            <a:xfrm>
              <a:off x="3613943" y="862806"/>
              <a:ext cx="1563688" cy="1563688"/>
            </a:xfrm>
            <a:prstGeom prst="flowChartConnector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687901" y="141381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个人从事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1242695" y="2792730"/>
            <a:ext cx="5676900" cy="190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104582" y="2969885"/>
            <a:ext cx="5953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计、装潢、安装、制图、化验、测试、医疗、法律、会计、咨询、讲学、新闻、广播、翻译、审稿、书画、雕刻、影视、录音、录像、演出、表演、广告、展览、技术服务、介绍服务、经纪服务、代办服务以及其他劳务取得的所得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22"/>
          <p:cNvGrpSpPr/>
          <p:nvPr/>
        </p:nvGrpSpPr>
        <p:grpSpPr bwMode="auto">
          <a:xfrm>
            <a:off x="350006" y="231821"/>
            <a:ext cx="2807801" cy="468304"/>
            <a:chOff x="432619" y="464567"/>
            <a:chExt cx="5616624" cy="936298"/>
          </a:xfrm>
        </p:grpSpPr>
        <p:pic>
          <p:nvPicPr>
            <p:cNvPr id="12" name="图片 11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461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1"/>
          <p:cNvSpPr txBox="1"/>
          <p:nvPr/>
        </p:nvSpPr>
        <p:spPr>
          <a:xfrm>
            <a:off x="705498" y="202934"/>
            <a:ext cx="37892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哪些业务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劳务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报酬所得？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38457" y="1145219"/>
            <a:ext cx="6001111" cy="2430826"/>
            <a:chOff x="3679400" y="2778096"/>
            <a:chExt cx="3395366" cy="1826421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Number_2"/>
            <p:cNvSpPr/>
            <p:nvPr>
              <p:custDataLst>
                <p:tags r:id="rId5"/>
              </p:custDataLst>
            </p:nvPr>
          </p:nvSpPr>
          <p:spPr>
            <a:xfrm>
              <a:off x="3679400" y="4237612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Entry_2"/>
            <p:cNvSpPr/>
            <p:nvPr>
              <p:custDataLst>
                <p:tags r:id="rId6"/>
              </p:custDataLst>
            </p:nvPr>
          </p:nvSpPr>
          <p:spPr>
            <a:xfrm flipH="1">
              <a:off x="4430513" y="4237612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劳务报酬发放，如何规避纳税风险？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335917" y="2037470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3200" b="1" dirty="0">
                <a:ea typeface="微软雅黑" panose="020B0503020204020204" pitchFamily="34" charset="-122"/>
                <a:sym typeface="Arial" panose="020B0604020202020204" pitchFamily="34" charset="0"/>
              </a:rPr>
              <a:t>分项申报纳税筹划法</a:t>
            </a:r>
            <a:endParaRPr lang="zh-CN" altLang="en-US" sz="32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1145" y="1542892"/>
            <a:ext cx="1764001" cy="1760400"/>
            <a:chOff x="7893050" y="133350"/>
            <a:chExt cx="1065213" cy="1068388"/>
          </a:xfrm>
        </p:grpSpPr>
        <p:sp>
          <p:nvSpPr>
            <p:cNvPr id="28" name="Oval 297"/>
            <p:cNvSpPr>
              <a:spLocks noChangeArrowheads="1"/>
            </p:cNvSpPr>
            <p:nvPr/>
          </p:nvSpPr>
          <p:spPr bwMode="auto">
            <a:xfrm>
              <a:off x="7893050" y="133350"/>
              <a:ext cx="1065213" cy="1068388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8223250" y="338138"/>
              <a:ext cx="735013" cy="858838"/>
            </a:xfrm>
            <a:custGeom>
              <a:avLst/>
              <a:gdLst>
                <a:gd name="T0" fmla="*/ 249 w 392"/>
                <a:gd name="T1" fmla="*/ 37 h 458"/>
                <a:gd name="T2" fmla="*/ 173 w 392"/>
                <a:gd name="T3" fmla="*/ 0 h 458"/>
                <a:gd name="T4" fmla="*/ 100 w 392"/>
                <a:gd name="T5" fmla="*/ 32 h 458"/>
                <a:gd name="T6" fmla="*/ 76 w 392"/>
                <a:gd name="T7" fmla="*/ 32 h 458"/>
                <a:gd name="T8" fmla="*/ 24 w 392"/>
                <a:gd name="T9" fmla="*/ 32 h 458"/>
                <a:gd name="T10" fmla="*/ 0 w 392"/>
                <a:gd name="T11" fmla="*/ 55 h 458"/>
                <a:gd name="T12" fmla="*/ 0 w 392"/>
                <a:gd name="T13" fmla="*/ 310 h 458"/>
                <a:gd name="T14" fmla="*/ 10 w 392"/>
                <a:gd name="T15" fmla="*/ 329 h 458"/>
                <a:gd name="T16" fmla="*/ 139 w 392"/>
                <a:gd name="T17" fmla="*/ 458 h 458"/>
                <a:gd name="T18" fmla="*/ 392 w 392"/>
                <a:gd name="T19" fmla="*/ 179 h 458"/>
                <a:gd name="T20" fmla="*/ 249 w 392"/>
                <a:gd name="T21" fmla="*/ 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458">
                  <a:moveTo>
                    <a:pt x="249" y="37"/>
                  </a:moveTo>
                  <a:cubicBezTo>
                    <a:pt x="231" y="14"/>
                    <a:pt x="204" y="0"/>
                    <a:pt x="173" y="0"/>
                  </a:cubicBezTo>
                  <a:cubicBezTo>
                    <a:pt x="144" y="0"/>
                    <a:pt x="118" y="12"/>
                    <a:pt x="100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1" y="32"/>
                    <a:pt x="0" y="42"/>
                    <a:pt x="0" y="5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8"/>
                    <a:pt x="4" y="325"/>
                    <a:pt x="10" y="329"/>
                  </a:cubicBezTo>
                  <a:cubicBezTo>
                    <a:pt x="139" y="458"/>
                    <a:pt x="139" y="458"/>
                    <a:pt x="139" y="458"/>
                  </a:cubicBezTo>
                  <a:cubicBezTo>
                    <a:pt x="280" y="443"/>
                    <a:pt x="390" y="324"/>
                    <a:pt x="392" y="179"/>
                  </a:cubicBezTo>
                  <a:lnTo>
                    <a:pt x="249" y="37"/>
                  </a:lnTo>
                  <a:close/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53"/>
            <p:cNvSpPr/>
            <p:nvPr/>
          </p:nvSpPr>
          <p:spPr bwMode="auto">
            <a:xfrm>
              <a:off x="8223250" y="398463"/>
              <a:ext cx="288925" cy="566738"/>
            </a:xfrm>
            <a:custGeom>
              <a:avLst/>
              <a:gdLst>
                <a:gd name="T0" fmla="*/ 130 w 154"/>
                <a:gd name="T1" fmla="*/ 0 h 302"/>
                <a:gd name="T2" fmla="*/ 24 w 154"/>
                <a:gd name="T3" fmla="*/ 0 h 302"/>
                <a:gd name="T4" fmla="*/ 0 w 154"/>
                <a:gd name="T5" fmla="*/ 23 h 302"/>
                <a:gd name="T6" fmla="*/ 0 w 154"/>
                <a:gd name="T7" fmla="*/ 278 h 302"/>
                <a:gd name="T8" fmla="*/ 24 w 154"/>
                <a:gd name="T9" fmla="*/ 302 h 302"/>
                <a:gd name="T10" fmla="*/ 130 w 154"/>
                <a:gd name="T11" fmla="*/ 302 h 302"/>
                <a:gd name="T12" fmla="*/ 154 w 154"/>
                <a:gd name="T13" fmla="*/ 278 h 302"/>
                <a:gd name="T14" fmla="*/ 154 w 154"/>
                <a:gd name="T15" fmla="*/ 23 h 302"/>
                <a:gd name="T16" fmla="*/ 130 w 15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02">
                  <a:moveTo>
                    <a:pt x="1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1"/>
                    <a:pt x="11" y="302"/>
                    <a:pt x="24" y="302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43" y="302"/>
                    <a:pt x="154" y="291"/>
                    <a:pt x="154" y="278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10"/>
                    <a:pt x="143" y="0"/>
                    <a:pt x="130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54"/>
            <p:cNvSpPr/>
            <p:nvPr/>
          </p:nvSpPr>
          <p:spPr bwMode="auto">
            <a:xfrm>
              <a:off x="8326437" y="431801"/>
              <a:ext cx="82550" cy="7938"/>
            </a:xfrm>
            <a:custGeom>
              <a:avLst/>
              <a:gdLst>
                <a:gd name="T0" fmla="*/ 2 w 44"/>
                <a:gd name="T1" fmla="*/ 0 h 4"/>
                <a:gd name="T2" fmla="*/ 42 w 44"/>
                <a:gd name="T3" fmla="*/ 0 h 4"/>
                <a:gd name="T4" fmla="*/ 44 w 44"/>
                <a:gd name="T5" fmla="*/ 2 h 4"/>
                <a:gd name="T6" fmla="*/ 42 w 44"/>
                <a:gd name="T7" fmla="*/ 4 h 4"/>
                <a:gd name="T8" fmla="*/ 2 w 44"/>
                <a:gd name="T9" fmla="*/ 4 h 4"/>
                <a:gd name="T10" fmla="*/ 0 w 44"/>
                <a:gd name="T11" fmla="*/ 2 h 4"/>
                <a:gd name="T12" fmla="*/ 2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655"/>
            <p:cNvSpPr>
              <a:spLocks noChangeArrowheads="1"/>
            </p:cNvSpPr>
            <p:nvPr/>
          </p:nvSpPr>
          <p:spPr bwMode="auto">
            <a:xfrm>
              <a:off x="8343900" y="881063"/>
              <a:ext cx="5080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656"/>
            <p:cNvSpPr>
              <a:spLocks noChangeArrowheads="1"/>
            </p:cNvSpPr>
            <p:nvPr/>
          </p:nvSpPr>
          <p:spPr bwMode="auto">
            <a:xfrm>
              <a:off x="8243887" y="484188"/>
              <a:ext cx="249238" cy="369888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57"/>
            <p:cNvSpPr/>
            <p:nvPr/>
          </p:nvSpPr>
          <p:spPr bwMode="auto">
            <a:xfrm>
              <a:off x="8243887" y="484188"/>
              <a:ext cx="249238" cy="369888"/>
            </a:xfrm>
            <a:custGeom>
              <a:avLst/>
              <a:gdLst>
                <a:gd name="T0" fmla="*/ 157 w 157"/>
                <a:gd name="T1" fmla="*/ 233 h 233"/>
                <a:gd name="T2" fmla="*/ 0 w 157"/>
                <a:gd name="T3" fmla="*/ 233 h 233"/>
                <a:gd name="T4" fmla="*/ 157 w 157"/>
                <a:gd name="T5" fmla="*/ 0 h 233"/>
                <a:gd name="T6" fmla="*/ 157 w 157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33">
                  <a:moveTo>
                    <a:pt x="157" y="233"/>
                  </a:moveTo>
                  <a:lnTo>
                    <a:pt x="0" y="233"/>
                  </a:lnTo>
                  <a:lnTo>
                    <a:pt x="157" y="0"/>
                  </a:lnTo>
                  <a:lnTo>
                    <a:pt x="157" y="233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658"/>
            <p:cNvSpPr>
              <a:spLocks noChangeArrowheads="1"/>
            </p:cNvSpPr>
            <p:nvPr/>
          </p:nvSpPr>
          <p:spPr bwMode="auto">
            <a:xfrm>
              <a:off x="8350250" y="889001"/>
              <a:ext cx="34925" cy="349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9"/>
            <p:cNvSpPr/>
            <p:nvPr/>
          </p:nvSpPr>
          <p:spPr bwMode="auto">
            <a:xfrm>
              <a:off x="8366125" y="398463"/>
              <a:ext cx="146050" cy="566738"/>
            </a:xfrm>
            <a:custGeom>
              <a:avLst/>
              <a:gdLst>
                <a:gd name="T0" fmla="*/ 54 w 78"/>
                <a:gd name="T1" fmla="*/ 0 h 302"/>
                <a:gd name="T2" fmla="*/ 0 w 78"/>
                <a:gd name="T3" fmla="*/ 0 h 302"/>
                <a:gd name="T4" fmla="*/ 0 w 78"/>
                <a:gd name="T5" fmla="*/ 18 h 302"/>
                <a:gd name="T6" fmla="*/ 21 w 78"/>
                <a:gd name="T7" fmla="*/ 18 h 302"/>
                <a:gd name="T8" fmla="*/ 23 w 78"/>
                <a:gd name="T9" fmla="*/ 20 h 302"/>
                <a:gd name="T10" fmla="*/ 21 w 78"/>
                <a:gd name="T11" fmla="*/ 22 h 302"/>
                <a:gd name="T12" fmla="*/ 0 w 78"/>
                <a:gd name="T13" fmla="*/ 22 h 302"/>
                <a:gd name="T14" fmla="*/ 0 w 78"/>
                <a:gd name="T15" fmla="*/ 46 h 302"/>
                <a:gd name="T16" fmla="*/ 68 w 78"/>
                <a:gd name="T17" fmla="*/ 46 h 302"/>
                <a:gd name="T18" fmla="*/ 68 w 78"/>
                <a:gd name="T19" fmla="*/ 243 h 302"/>
                <a:gd name="T20" fmla="*/ 0 w 78"/>
                <a:gd name="T21" fmla="*/ 243 h 302"/>
                <a:gd name="T22" fmla="*/ 0 w 78"/>
                <a:gd name="T23" fmla="*/ 257 h 302"/>
                <a:gd name="T24" fmla="*/ 1 w 78"/>
                <a:gd name="T25" fmla="*/ 257 h 302"/>
                <a:gd name="T26" fmla="*/ 15 w 78"/>
                <a:gd name="T27" fmla="*/ 271 h 302"/>
                <a:gd name="T28" fmla="*/ 1 w 78"/>
                <a:gd name="T29" fmla="*/ 284 h 302"/>
                <a:gd name="T30" fmla="*/ 0 w 78"/>
                <a:gd name="T31" fmla="*/ 284 h 302"/>
                <a:gd name="T32" fmla="*/ 0 w 78"/>
                <a:gd name="T33" fmla="*/ 302 h 302"/>
                <a:gd name="T34" fmla="*/ 54 w 78"/>
                <a:gd name="T35" fmla="*/ 302 h 302"/>
                <a:gd name="T36" fmla="*/ 78 w 78"/>
                <a:gd name="T37" fmla="*/ 278 h 302"/>
                <a:gd name="T38" fmla="*/ 78 w 78"/>
                <a:gd name="T39" fmla="*/ 23 h 302"/>
                <a:gd name="T40" fmla="*/ 54 w 78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02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9" y="257"/>
                    <a:pt x="15" y="263"/>
                    <a:pt x="15" y="271"/>
                  </a:cubicBezTo>
                  <a:cubicBezTo>
                    <a:pt x="15" y="278"/>
                    <a:pt x="9" y="284"/>
                    <a:pt x="1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54" y="302"/>
                    <a:pt x="54" y="302"/>
                    <a:pt x="54" y="302"/>
                  </a:cubicBezTo>
                  <a:cubicBezTo>
                    <a:pt x="67" y="302"/>
                    <a:pt x="78" y="291"/>
                    <a:pt x="78" y="27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0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60"/>
            <p:cNvSpPr/>
            <p:nvPr/>
          </p:nvSpPr>
          <p:spPr bwMode="auto">
            <a:xfrm>
              <a:off x="8366125" y="431801"/>
              <a:ext cx="42863" cy="7938"/>
            </a:xfrm>
            <a:custGeom>
              <a:avLst/>
              <a:gdLst>
                <a:gd name="T0" fmla="*/ 23 w 23"/>
                <a:gd name="T1" fmla="*/ 2 h 4"/>
                <a:gd name="T2" fmla="*/ 21 w 23"/>
                <a:gd name="T3" fmla="*/ 0 h 4"/>
                <a:gd name="T4" fmla="*/ 0 w 23"/>
                <a:gd name="T5" fmla="*/ 0 h 4"/>
                <a:gd name="T6" fmla="*/ 0 w 23"/>
                <a:gd name="T7" fmla="*/ 4 h 4"/>
                <a:gd name="T8" fmla="*/ 21 w 23"/>
                <a:gd name="T9" fmla="*/ 4 h 4"/>
                <a:gd name="T10" fmla="*/ 23 w 2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61"/>
            <p:cNvSpPr/>
            <p:nvPr/>
          </p:nvSpPr>
          <p:spPr bwMode="auto">
            <a:xfrm>
              <a:off x="8366125" y="881063"/>
              <a:ext cx="28575" cy="49213"/>
            </a:xfrm>
            <a:custGeom>
              <a:avLst/>
              <a:gdLst>
                <a:gd name="T0" fmla="*/ 15 w 15"/>
                <a:gd name="T1" fmla="*/ 14 h 27"/>
                <a:gd name="T2" fmla="*/ 1 w 15"/>
                <a:gd name="T3" fmla="*/ 0 h 27"/>
                <a:gd name="T4" fmla="*/ 0 w 15"/>
                <a:gd name="T5" fmla="*/ 0 h 27"/>
                <a:gd name="T6" fmla="*/ 0 w 15"/>
                <a:gd name="T7" fmla="*/ 5 h 27"/>
                <a:gd name="T8" fmla="*/ 1 w 15"/>
                <a:gd name="T9" fmla="*/ 5 h 27"/>
                <a:gd name="T10" fmla="*/ 10 w 15"/>
                <a:gd name="T11" fmla="*/ 14 h 27"/>
                <a:gd name="T12" fmla="*/ 1 w 15"/>
                <a:gd name="T13" fmla="*/ 23 h 27"/>
                <a:gd name="T14" fmla="*/ 0 w 15"/>
                <a:gd name="T15" fmla="*/ 23 h 27"/>
                <a:gd name="T16" fmla="*/ 0 w 15"/>
                <a:gd name="T17" fmla="*/ 27 h 27"/>
                <a:gd name="T18" fmla="*/ 1 w 15"/>
                <a:gd name="T19" fmla="*/ 27 h 27"/>
                <a:gd name="T20" fmla="*/ 15 w 1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5" y="14"/>
                  </a:moveTo>
                  <a:cubicBezTo>
                    <a:pt x="15" y="6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10" y="9"/>
                    <a:pt x="10" y="14"/>
                  </a:cubicBezTo>
                  <a:cubicBezTo>
                    <a:pt x="10" y="19"/>
                    <a:pt x="6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9" y="27"/>
                    <a:pt x="15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2"/>
            <p:cNvSpPr/>
            <p:nvPr/>
          </p:nvSpPr>
          <p:spPr bwMode="auto">
            <a:xfrm>
              <a:off x="8366125" y="889001"/>
              <a:ext cx="19050" cy="34925"/>
            </a:xfrm>
            <a:custGeom>
              <a:avLst/>
              <a:gdLst>
                <a:gd name="T0" fmla="*/ 10 w 10"/>
                <a:gd name="T1" fmla="*/ 9 h 18"/>
                <a:gd name="T2" fmla="*/ 1 w 10"/>
                <a:gd name="T3" fmla="*/ 0 h 18"/>
                <a:gd name="T4" fmla="*/ 0 w 10"/>
                <a:gd name="T5" fmla="*/ 0 h 18"/>
                <a:gd name="T6" fmla="*/ 0 w 10"/>
                <a:gd name="T7" fmla="*/ 18 h 18"/>
                <a:gd name="T8" fmla="*/ 1 w 10"/>
                <a:gd name="T9" fmla="*/ 18 h 18"/>
                <a:gd name="T10" fmla="*/ 10 w 10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9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10" y="14"/>
                    <a:pt x="10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63"/>
            <p:cNvSpPr/>
            <p:nvPr/>
          </p:nvSpPr>
          <p:spPr bwMode="auto">
            <a:xfrm>
              <a:off x="8361362" y="528638"/>
              <a:ext cx="131763" cy="198438"/>
            </a:xfrm>
            <a:custGeom>
              <a:avLst/>
              <a:gdLst>
                <a:gd name="T0" fmla="*/ 70 w 70"/>
                <a:gd name="T1" fmla="*/ 0 h 105"/>
                <a:gd name="T2" fmla="*/ 0 w 70"/>
                <a:gd name="T3" fmla="*/ 49 h 105"/>
                <a:gd name="T4" fmla="*/ 23 w 70"/>
                <a:gd name="T5" fmla="*/ 82 h 105"/>
                <a:gd name="T6" fmla="*/ 0 w 70"/>
                <a:gd name="T7" fmla="*/ 105 h 105"/>
                <a:gd name="T8" fmla="*/ 42 w 70"/>
                <a:gd name="T9" fmla="*/ 91 h 105"/>
                <a:gd name="T10" fmla="*/ 70 w 70"/>
                <a:gd name="T11" fmla="*/ 98 h 105"/>
                <a:gd name="T12" fmla="*/ 70 w 7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5">
                  <a:moveTo>
                    <a:pt x="70" y="0"/>
                  </a:moveTo>
                  <a:cubicBezTo>
                    <a:pt x="30" y="6"/>
                    <a:pt x="0" y="26"/>
                    <a:pt x="0" y="49"/>
                  </a:cubicBezTo>
                  <a:cubicBezTo>
                    <a:pt x="0" y="62"/>
                    <a:pt x="9" y="73"/>
                    <a:pt x="23" y="8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1" y="94"/>
                    <a:pt x="60" y="96"/>
                    <a:pt x="70" y="9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7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4"/>
            <p:cNvSpPr/>
            <p:nvPr/>
          </p:nvSpPr>
          <p:spPr bwMode="auto">
            <a:xfrm>
              <a:off x="8361362" y="338138"/>
              <a:ext cx="373063" cy="388938"/>
            </a:xfrm>
            <a:custGeom>
              <a:avLst/>
              <a:gdLst>
                <a:gd name="T0" fmla="*/ 99 w 198"/>
                <a:gd name="T1" fmla="*/ 0 h 207"/>
                <a:gd name="T2" fmla="*/ 0 w 198"/>
                <a:gd name="T3" fmla="*/ 99 h 207"/>
                <a:gd name="T4" fmla="*/ 23 w 198"/>
                <a:gd name="T5" fmla="*/ 163 h 207"/>
                <a:gd name="T6" fmla="*/ 0 w 198"/>
                <a:gd name="T7" fmla="*/ 207 h 207"/>
                <a:gd name="T8" fmla="*/ 42 w 198"/>
                <a:gd name="T9" fmla="*/ 180 h 207"/>
                <a:gd name="T10" fmla="*/ 99 w 198"/>
                <a:gd name="T11" fmla="*/ 198 h 207"/>
                <a:gd name="T12" fmla="*/ 198 w 198"/>
                <a:gd name="T13" fmla="*/ 99 h 207"/>
                <a:gd name="T14" fmla="*/ 99 w 198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23"/>
                    <a:pt x="9" y="146"/>
                    <a:pt x="23" y="16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58" y="191"/>
                    <a:pt x="78" y="198"/>
                    <a:pt x="99" y="198"/>
                  </a:cubicBezTo>
                  <a:cubicBezTo>
                    <a:pt x="153" y="198"/>
                    <a:pt x="198" y="154"/>
                    <a:pt x="198" y="99"/>
                  </a:cubicBezTo>
                  <a:cubicBezTo>
                    <a:pt x="198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65"/>
            <p:cNvSpPr/>
            <p:nvPr/>
          </p:nvSpPr>
          <p:spPr bwMode="auto">
            <a:xfrm>
              <a:off x="8545512" y="338138"/>
              <a:ext cx="188913" cy="371475"/>
            </a:xfrm>
            <a:custGeom>
              <a:avLst/>
              <a:gdLst>
                <a:gd name="T0" fmla="*/ 1 w 100"/>
                <a:gd name="T1" fmla="*/ 0 h 198"/>
                <a:gd name="T2" fmla="*/ 0 w 100"/>
                <a:gd name="T3" fmla="*/ 0 h 198"/>
                <a:gd name="T4" fmla="*/ 0 w 100"/>
                <a:gd name="T5" fmla="*/ 198 h 198"/>
                <a:gd name="T6" fmla="*/ 1 w 100"/>
                <a:gd name="T7" fmla="*/ 198 h 198"/>
                <a:gd name="T8" fmla="*/ 100 w 100"/>
                <a:gd name="T9" fmla="*/ 99 h 198"/>
                <a:gd name="T10" fmla="*/ 1 w 100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9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55" y="198"/>
                    <a:pt x="100" y="154"/>
                    <a:pt x="100" y="99"/>
                  </a:cubicBezTo>
                  <a:cubicBezTo>
                    <a:pt x="100" y="44"/>
                    <a:pt x="55" y="0"/>
                    <a:pt x="1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66"/>
            <p:cNvSpPr/>
            <p:nvPr/>
          </p:nvSpPr>
          <p:spPr bwMode="auto">
            <a:xfrm>
              <a:off x="8477250" y="395288"/>
              <a:ext cx="139700" cy="255588"/>
            </a:xfrm>
            <a:custGeom>
              <a:avLst/>
              <a:gdLst>
                <a:gd name="T0" fmla="*/ 29 w 75"/>
                <a:gd name="T1" fmla="*/ 136 h 136"/>
                <a:gd name="T2" fmla="*/ 29 w 75"/>
                <a:gd name="T3" fmla="*/ 120 h 136"/>
                <a:gd name="T4" fmla="*/ 0 w 75"/>
                <a:gd name="T5" fmla="*/ 113 h 136"/>
                <a:gd name="T6" fmla="*/ 5 w 75"/>
                <a:gd name="T7" fmla="*/ 94 h 136"/>
                <a:gd name="T8" fmla="*/ 33 w 75"/>
                <a:gd name="T9" fmla="*/ 101 h 136"/>
                <a:gd name="T10" fmla="*/ 49 w 75"/>
                <a:gd name="T11" fmla="*/ 91 h 136"/>
                <a:gd name="T12" fmla="*/ 31 w 75"/>
                <a:gd name="T13" fmla="*/ 76 h 136"/>
                <a:gd name="T14" fmla="*/ 1 w 75"/>
                <a:gd name="T15" fmla="*/ 45 h 136"/>
                <a:gd name="T16" fmla="*/ 30 w 75"/>
                <a:gd name="T17" fmla="*/ 16 h 136"/>
                <a:gd name="T18" fmla="*/ 30 w 75"/>
                <a:gd name="T19" fmla="*/ 0 h 136"/>
                <a:gd name="T20" fmla="*/ 46 w 75"/>
                <a:gd name="T21" fmla="*/ 0 h 136"/>
                <a:gd name="T22" fmla="*/ 46 w 75"/>
                <a:gd name="T23" fmla="*/ 14 h 136"/>
                <a:gd name="T24" fmla="*/ 70 w 75"/>
                <a:gd name="T25" fmla="*/ 20 h 136"/>
                <a:gd name="T26" fmla="*/ 65 w 75"/>
                <a:gd name="T27" fmla="*/ 39 h 136"/>
                <a:gd name="T28" fmla="*/ 41 w 75"/>
                <a:gd name="T29" fmla="*/ 33 h 136"/>
                <a:gd name="T30" fmla="*/ 27 w 75"/>
                <a:gd name="T31" fmla="*/ 43 h 136"/>
                <a:gd name="T32" fmla="*/ 47 w 75"/>
                <a:gd name="T33" fmla="*/ 57 h 136"/>
                <a:gd name="T34" fmla="*/ 75 w 75"/>
                <a:gd name="T35" fmla="*/ 88 h 136"/>
                <a:gd name="T36" fmla="*/ 45 w 75"/>
                <a:gd name="T37" fmla="*/ 119 h 136"/>
                <a:gd name="T38" fmla="*/ 45 w 75"/>
                <a:gd name="T39" fmla="*/ 136 h 136"/>
                <a:gd name="T40" fmla="*/ 29 w 75"/>
                <a:gd name="T4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6">
                  <a:moveTo>
                    <a:pt x="29" y="136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8" y="120"/>
                    <a:pt x="7" y="117"/>
                    <a:pt x="0" y="11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97"/>
                    <a:pt x="22" y="101"/>
                    <a:pt x="33" y="101"/>
                  </a:cubicBezTo>
                  <a:cubicBezTo>
                    <a:pt x="43" y="101"/>
                    <a:pt x="49" y="97"/>
                    <a:pt x="49" y="91"/>
                  </a:cubicBezTo>
                  <a:cubicBezTo>
                    <a:pt x="49" y="84"/>
                    <a:pt x="44" y="80"/>
                    <a:pt x="31" y="76"/>
                  </a:cubicBezTo>
                  <a:cubicBezTo>
                    <a:pt x="14" y="70"/>
                    <a:pt x="1" y="62"/>
                    <a:pt x="1" y="45"/>
                  </a:cubicBezTo>
                  <a:cubicBezTo>
                    <a:pt x="1" y="31"/>
                    <a:pt x="12" y="19"/>
                    <a:pt x="30" y="1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7" y="15"/>
                    <a:pt x="65" y="17"/>
                    <a:pt x="70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1" y="37"/>
                    <a:pt x="53" y="33"/>
                    <a:pt x="41" y="33"/>
                  </a:cubicBezTo>
                  <a:cubicBezTo>
                    <a:pt x="30" y="33"/>
                    <a:pt x="27" y="38"/>
                    <a:pt x="27" y="43"/>
                  </a:cubicBezTo>
                  <a:cubicBezTo>
                    <a:pt x="27" y="48"/>
                    <a:pt x="33" y="52"/>
                    <a:pt x="47" y="57"/>
                  </a:cubicBezTo>
                  <a:cubicBezTo>
                    <a:pt x="67" y="64"/>
                    <a:pt x="75" y="73"/>
                    <a:pt x="75" y="88"/>
                  </a:cubicBezTo>
                  <a:cubicBezTo>
                    <a:pt x="75" y="103"/>
                    <a:pt x="65" y="116"/>
                    <a:pt x="45" y="119"/>
                  </a:cubicBezTo>
                  <a:cubicBezTo>
                    <a:pt x="45" y="136"/>
                    <a:pt x="45" y="136"/>
                    <a:pt x="45" y="136"/>
                  </a:cubicBezTo>
                  <a:lnTo>
                    <a:pt x="29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67"/>
            <p:cNvSpPr/>
            <p:nvPr/>
          </p:nvSpPr>
          <p:spPr bwMode="auto">
            <a:xfrm>
              <a:off x="8545512" y="495301"/>
              <a:ext cx="71438" cy="155575"/>
            </a:xfrm>
            <a:custGeom>
              <a:avLst/>
              <a:gdLst>
                <a:gd name="T0" fmla="*/ 10 w 38"/>
                <a:gd name="T1" fmla="*/ 4 h 83"/>
                <a:gd name="T2" fmla="*/ 0 w 38"/>
                <a:gd name="T3" fmla="*/ 0 h 83"/>
                <a:gd name="T4" fmla="*/ 0 w 38"/>
                <a:gd name="T5" fmla="*/ 25 h 83"/>
                <a:gd name="T6" fmla="*/ 12 w 38"/>
                <a:gd name="T7" fmla="*/ 38 h 83"/>
                <a:gd name="T8" fmla="*/ 0 w 38"/>
                <a:gd name="T9" fmla="*/ 48 h 83"/>
                <a:gd name="T10" fmla="*/ 0 w 38"/>
                <a:gd name="T11" fmla="*/ 83 h 83"/>
                <a:gd name="T12" fmla="*/ 8 w 38"/>
                <a:gd name="T13" fmla="*/ 83 h 83"/>
                <a:gd name="T14" fmla="*/ 8 w 38"/>
                <a:gd name="T15" fmla="*/ 66 h 83"/>
                <a:gd name="T16" fmla="*/ 38 w 38"/>
                <a:gd name="T17" fmla="*/ 35 h 83"/>
                <a:gd name="T18" fmla="*/ 10 w 38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3">
                  <a:moveTo>
                    <a:pt x="10" y="4"/>
                  </a:moveTo>
                  <a:cubicBezTo>
                    <a:pt x="6" y="2"/>
                    <a:pt x="2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9"/>
                    <a:pt x="12" y="32"/>
                    <a:pt x="12" y="38"/>
                  </a:cubicBezTo>
                  <a:cubicBezTo>
                    <a:pt x="12" y="43"/>
                    <a:pt x="7" y="47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8" y="63"/>
                    <a:pt x="38" y="50"/>
                    <a:pt x="38" y="35"/>
                  </a:cubicBezTo>
                  <a:cubicBezTo>
                    <a:pt x="38" y="20"/>
                    <a:pt x="30" y="11"/>
                    <a:pt x="10" y="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8545512" y="395288"/>
              <a:ext cx="61913" cy="74613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33 h 39"/>
                <a:gd name="T4" fmla="*/ 4 w 33"/>
                <a:gd name="T5" fmla="*/ 33 h 39"/>
                <a:gd name="T6" fmla="*/ 28 w 33"/>
                <a:gd name="T7" fmla="*/ 39 h 39"/>
                <a:gd name="T8" fmla="*/ 33 w 33"/>
                <a:gd name="T9" fmla="*/ 20 h 39"/>
                <a:gd name="T10" fmla="*/ 9 w 33"/>
                <a:gd name="T11" fmla="*/ 14 h 39"/>
                <a:gd name="T12" fmla="*/ 9 w 33"/>
                <a:gd name="T13" fmla="*/ 0 h 39"/>
                <a:gd name="T14" fmla="*/ 0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16" y="33"/>
                    <a:pt x="24" y="37"/>
                    <a:pt x="28" y="3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8" y="17"/>
                    <a:pt x="20" y="15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6099" y="827786"/>
            <a:ext cx="2362200" cy="2950956"/>
            <a:chOff x="655472" y="865886"/>
            <a:chExt cx="2362200" cy="2950956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21948" y="865886"/>
              <a:ext cx="28611" cy="295095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55472" y="984568"/>
              <a:ext cx="2362200" cy="419160"/>
              <a:chOff x="623384" y="928884"/>
              <a:chExt cx="2362200" cy="41916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23384" y="1348044"/>
                <a:ext cx="23622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623384" y="928884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3B7F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案例</a:t>
                </a:r>
                <a:endParaRPr lang="zh-CN" altLang="en-US" sz="1800" dirty="0">
                  <a:solidFill>
                    <a:srgbClr val="63B7FB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628792" y="1501708"/>
            <a:ext cx="4810107" cy="227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胡某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月分别给几家公司提供劳务，同时取得多项收入：给某设计院设计了一套工程图纸，获得设计费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万元；给某外资企业当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天兼职翻译，获得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万元的翻译报酬；给某民营企业提供技术帮助，获得该企业的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万元报酬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2" name="图片 11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直接连接符 14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进行纳税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26269" y="817602"/>
            <a:ext cx="4959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如果该纳税人不懂税法，将各项所得综合申报缴纳个人所得税款，则其：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应纳税所得额＝（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36000×30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8800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6573" y="970326"/>
            <a:ext cx="1044959" cy="1053820"/>
            <a:chOff x="989348" y="1887999"/>
            <a:chExt cx="1232681" cy="1243133"/>
          </a:xfrm>
        </p:grpSpPr>
        <p:sp>
          <p:nvSpPr>
            <p:cNvPr id="7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989348" y="1887999"/>
              <a:ext cx="1232681" cy="1232681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3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8" name="MH_Other_4"/>
            <p:cNvSpPr/>
            <p:nvPr>
              <p:custDataLst>
                <p:tags r:id="rId2"/>
              </p:custDataLst>
            </p:nvPr>
          </p:nvSpPr>
          <p:spPr bwMode="auto">
            <a:xfrm>
              <a:off x="1546989" y="2146874"/>
              <a:ext cx="675040" cy="984258"/>
            </a:xfrm>
            <a:custGeom>
              <a:avLst/>
              <a:gdLst>
                <a:gd name="T0" fmla="*/ 2147483646 w 9817"/>
                <a:gd name="T1" fmla="*/ 676491680 h 10218"/>
                <a:gd name="T2" fmla="*/ 0 w 9817"/>
                <a:gd name="T3" fmla="*/ 2147483646 h 10218"/>
                <a:gd name="T4" fmla="*/ 2147483646 w 9817"/>
                <a:gd name="T5" fmla="*/ 2147483646 h 10218"/>
                <a:gd name="T6" fmla="*/ 2147483646 w 9817"/>
                <a:gd name="T7" fmla="*/ 2147483646 h 10218"/>
                <a:gd name="T8" fmla="*/ 2147483646 w 9817"/>
                <a:gd name="T9" fmla="*/ 2147483646 h 10218"/>
                <a:gd name="T10" fmla="*/ 2147483646 w 9817"/>
                <a:gd name="T11" fmla="*/ 2147483646 h 10218"/>
                <a:gd name="T12" fmla="*/ 2147483646 w 9817"/>
                <a:gd name="T13" fmla="*/ 0 h 10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17" h="10218">
                  <a:moveTo>
                    <a:pt x="6007" y="218"/>
                  </a:moveTo>
                  <a:lnTo>
                    <a:pt x="0" y="7119"/>
                  </a:lnTo>
                  <a:lnTo>
                    <a:pt x="3627" y="10218"/>
                  </a:lnTo>
                  <a:lnTo>
                    <a:pt x="7912" y="10218"/>
                  </a:lnTo>
                  <a:cubicBezTo>
                    <a:pt x="8865" y="10218"/>
                    <a:pt x="9817" y="9540"/>
                    <a:pt x="9817" y="8693"/>
                  </a:cubicBezTo>
                  <a:lnTo>
                    <a:pt x="9817" y="3099"/>
                  </a:lnTo>
                  <a:cubicBezTo>
                    <a:pt x="6007" y="218"/>
                    <a:pt x="6068" y="0"/>
                    <a:pt x="6068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6812" y="2459523"/>
            <a:ext cx="1049182" cy="1044960"/>
            <a:chOff x="886812" y="2459523"/>
            <a:chExt cx="1049182" cy="1044960"/>
          </a:xfrm>
        </p:grpSpPr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 bwMode="auto">
            <a:xfrm>
              <a:off x="886812" y="2459523"/>
              <a:ext cx="1044959" cy="1044960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4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12" name="MH_Other_6"/>
            <p:cNvSpPr/>
            <p:nvPr>
              <p:custDataLst>
                <p:tags r:id="rId4"/>
              </p:custDataLst>
            </p:nvPr>
          </p:nvSpPr>
          <p:spPr bwMode="auto">
            <a:xfrm>
              <a:off x="1100737" y="2763875"/>
              <a:ext cx="835257" cy="739291"/>
            </a:xfrm>
            <a:custGeom>
              <a:avLst/>
              <a:gdLst>
                <a:gd name="T0" fmla="*/ 2147483646 w 10149"/>
                <a:gd name="T1" fmla="*/ 708200252 h 11183"/>
                <a:gd name="T2" fmla="*/ 0 w 10149"/>
                <a:gd name="T3" fmla="*/ 566557414 h 11183"/>
                <a:gd name="T4" fmla="*/ 473781509 w 10149"/>
                <a:gd name="T5" fmla="*/ 2147483646 h 11183"/>
                <a:gd name="T6" fmla="*/ 2147483646 w 10149"/>
                <a:gd name="T7" fmla="*/ 2147483646 h 11183"/>
                <a:gd name="T8" fmla="*/ 2147483646 w 10149"/>
                <a:gd name="T9" fmla="*/ 2147483646 h 11183"/>
                <a:gd name="T10" fmla="*/ 2147483646 w 10149"/>
                <a:gd name="T11" fmla="*/ 2147483646 h 11183"/>
                <a:gd name="T12" fmla="*/ 2147483646 w 10149"/>
                <a:gd name="T13" fmla="*/ 2147483646 h 11183"/>
                <a:gd name="T14" fmla="*/ 2147483646 w 10149"/>
                <a:gd name="T15" fmla="*/ 0 h 1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49" h="11183">
                  <a:moveTo>
                    <a:pt x="7428" y="430"/>
                  </a:moveTo>
                  <a:lnTo>
                    <a:pt x="0" y="344"/>
                  </a:lnTo>
                  <a:cubicBezTo>
                    <a:pt x="-8" y="2424"/>
                    <a:pt x="157" y="4503"/>
                    <a:pt x="149" y="6583"/>
                  </a:cubicBezTo>
                  <a:lnTo>
                    <a:pt x="3697" y="11183"/>
                  </a:lnTo>
                  <a:lnTo>
                    <a:pt x="8859" y="11183"/>
                  </a:lnTo>
                  <a:cubicBezTo>
                    <a:pt x="9504" y="11183"/>
                    <a:pt x="10149" y="10383"/>
                    <a:pt x="10149" y="9383"/>
                  </a:cubicBezTo>
                  <a:lnTo>
                    <a:pt x="10149" y="3983"/>
                  </a:lnTo>
                  <a:lnTo>
                    <a:pt x="7644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3" name="矩形 12"/>
          <p:cNvSpPr/>
          <p:nvPr/>
        </p:nvSpPr>
        <p:spPr>
          <a:xfrm>
            <a:off x="936573" y="28417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筹划后</a:t>
            </a:r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2226269" y="2459523"/>
            <a:ext cx="60676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如果分项申报，分项计算，则可节省大块税收，计算如下，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设计费应纳税额＝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10000×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翻译费应纳税额＝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15000×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技术服务费应纳税额＝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20000×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总计应纳税额＝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7200</a:t>
            </a:r>
            <a:r>
              <a:rPr lang="zh-CN" altLang="en-US" sz="1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63389" y="2189890"/>
            <a:ext cx="5689814" cy="142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86812" y="3693533"/>
            <a:ext cx="6299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通过分项目分别申报纳税，就可以少纳“冤枉税”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1600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zh-CN" altLang="en-US" sz="18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4241" y="12854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筹划前</a:t>
            </a:r>
            <a:endParaRPr lang="zh-CN" altLang="en-US" sz="1800" dirty="0"/>
          </a:p>
        </p:txBody>
      </p:sp>
      <p:pic>
        <p:nvPicPr>
          <p:cNvPr id="19" name="图片 18" descr="中税答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直接连接符 19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进行纳税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335917" y="2037470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3200" b="1" dirty="0">
                <a:ea typeface="微软雅黑" panose="020B0503020204020204" pitchFamily="34" charset="-122"/>
                <a:sym typeface="Arial" panose="020B0604020202020204" pitchFamily="34" charset="0"/>
              </a:rPr>
              <a:t>增加支付次数筹划法</a:t>
            </a:r>
            <a:endParaRPr lang="zh-CN" altLang="en-US" sz="32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1145" y="1542892"/>
            <a:ext cx="1764001" cy="1760400"/>
            <a:chOff x="7893050" y="133350"/>
            <a:chExt cx="1065213" cy="1068388"/>
          </a:xfrm>
        </p:grpSpPr>
        <p:sp>
          <p:nvSpPr>
            <p:cNvPr id="28" name="Oval 297"/>
            <p:cNvSpPr>
              <a:spLocks noChangeArrowheads="1"/>
            </p:cNvSpPr>
            <p:nvPr/>
          </p:nvSpPr>
          <p:spPr bwMode="auto">
            <a:xfrm>
              <a:off x="7893050" y="133350"/>
              <a:ext cx="1065213" cy="1068388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8223250" y="338138"/>
              <a:ext cx="735013" cy="858838"/>
            </a:xfrm>
            <a:custGeom>
              <a:avLst/>
              <a:gdLst>
                <a:gd name="T0" fmla="*/ 249 w 392"/>
                <a:gd name="T1" fmla="*/ 37 h 458"/>
                <a:gd name="T2" fmla="*/ 173 w 392"/>
                <a:gd name="T3" fmla="*/ 0 h 458"/>
                <a:gd name="T4" fmla="*/ 100 w 392"/>
                <a:gd name="T5" fmla="*/ 32 h 458"/>
                <a:gd name="T6" fmla="*/ 76 w 392"/>
                <a:gd name="T7" fmla="*/ 32 h 458"/>
                <a:gd name="T8" fmla="*/ 24 w 392"/>
                <a:gd name="T9" fmla="*/ 32 h 458"/>
                <a:gd name="T10" fmla="*/ 0 w 392"/>
                <a:gd name="T11" fmla="*/ 55 h 458"/>
                <a:gd name="T12" fmla="*/ 0 w 392"/>
                <a:gd name="T13" fmla="*/ 310 h 458"/>
                <a:gd name="T14" fmla="*/ 10 w 392"/>
                <a:gd name="T15" fmla="*/ 329 h 458"/>
                <a:gd name="T16" fmla="*/ 139 w 392"/>
                <a:gd name="T17" fmla="*/ 458 h 458"/>
                <a:gd name="T18" fmla="*/ 392 w 392"/>
                <a:gd name="T19" fmla="*/ 179 h 458"/>
                <a:gd name="T20" fmla="*/ 249 w 392"/>
                <a:gd name="T21" fmla="*/ 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458">
                  <a:moveTo>
                    <a:pt x="249" y="37"/>
                  </a:moveTo>
                  <a:cubicBezTo>
                    <a:pt x="231" y="14"/>
                    <a:pt x="204" y="0"/>
                    <a:pt x="173" y="0"/>
                  </a:cubicBezTo>
                  <a:cubicBezTo>
                    <a:pt x="144" y="0"/>
                    <a:pt x="118" y="12"/>
                    <a:pt x="100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1" y="32"/>
                    <a:pt x="0" y="42"/>
                    <a:pt x="0" y="5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8"/>
                    <a:pt x="4" y="325"/>
                    <a:pt x="10" y="329"/>
                  </a:cubicBezTo>
                  <a:cubicBezTo>
                    <a:pt x="139" y="458"/>
                    <a:pt x="139" y="458"/>
                    <a:pt x="139" y="458"/>
                  </a:cubicBezTo>
                  <a:cubicBezTo>
                    <a:pt x="280" y="443"/>
                    <a:pt x="390" y="324"/>
                    <a:pt x="392" y="179"/>
                  </a:cubicBezTo>
                  <a:lnTo>
                    <a:pt x="249" y="37"/>
                  </a:lnTo>
                  <a:close/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53"/>
            <p:cNvSpPr/>
            <p:nvPr/>
          </p:nvSpPr>
          <p:spPr bwMode="auto">
            <a:xfrm>
              <a:off x="8223250" y="398463"/>
              <a:ext cx="288925" cy="566738"/>
            </a:xfrm>
            <a:custGeom>
              <a:avLst/>
              <a:gdLst>
                <a:gd name="T0" fmla="*/ 130 w 154"/>
                <a:gd name="T1" fmla="*/ 0 h 302"/>
                <a:gd name="T2" fmla="*/ 24 w 154"/>
                <a:gd name="T3" fmla="*/ 0 h 302"/>
                <a:gd name="T4" fmla="*/ 0 w 154"/>
                <a:gd name="T5" fmla="*/ 23 h 302"/>
                <a:gd name="T6" fmla="*/ 0 w 154"/>
                <a:gd name="T7" fmla="*/ 278 h 302"/>
                <a:gd name="T8" fmla="*/ 24 w 154"/>
                <a:gd name="T9" fmla="*/ 302 h 302"/>
                <a:gd name="T10" fmla="*/ 130 w 154"/>
                <a:gd name="T11" fmla="*/ 302 h 302"/>
                <a:gd name="T12" fmla="*/ 154 w 154"/>
                <a:gd name="T13" fmla="*/ 278 h 302"/>
                <a:gd name="T14" fmla="*/ 154 w 154"/>
                <a:gd name="T15" fmla="*/ 23 h 302"/>
                <a:gd name="T16" fmla="*/ 130 w 15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02">
                  <a:moveTo>
                    <a:pt x="1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1"/>
                    <a:pt x="11" y="302"/>
                    <a:pt x="24" y="302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43" y="302"/>
                    <a:pt x="154" y="291"/>
                    <a:pt x="154" y="278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10"/>
                    <a:pt x="143" y="0"/>
                    <a:pt x="130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54"/>
            <p:cNvSpPr/>
            <p:nvPr/>
          </p:nvSpPr>
          <p:spPr bwMode="auto">
            <a:xfrm>
              <a:off x="8326437" y="431801"/>
              <a:ext cx="82550" cy="7938"/>
            </a:xfrm>
            <a:custGeom>
              <a:avLst/>
              <a:gdLst>
                <a:gd name="T0" fmla="*/ 2 w 44"/>
                <a:gd name="T1" fmla="*/ 0 h 4"/>
                <a:gd name="T2" fmla="*/ 42 w 44"/>
                <a:gd name="T3" fmla="*/ 0 h 4"/>
                <a:gd name="T4" fmla="*/ 44 w 44"/>
                <a:gd name="T5" fmla="*/ 2 h 4"/>
                <a:gd name="T6" fmla="*/ 42 w 44"/>
                <a:gd name="T7" fmla="*/ 4 h 4"/>
                <a:gd name="T8" fmla="*/ 2 w 44"/>
                <a:gd name="T9" fmla="*/ 4 h 4"/>
                <a:gd name="T10" fmla="*/ 0 w 44"/>
                <a:gd name="T11" fmla="*/ 2 h 4"/>
                <a:gd name="T12" fmla="*/ 2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655"/>
            <p:cNvSpPr>
              <a:spLocks noChangeArrowheads="1"/>
            </p:cNvSpPr>
            <p:nvPr/>
          </p:nvSpPr>
          <p:spPr bwMode="auto">
            <a:xfrm>
              <a:off x="8343900" y="881063"/>
              <a:ext cx="5080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656"/>
            <p:cNvSpPr>
              <a:spLocks noChangeArrowheads="1"/>
            </p:cNvSpPr>
            <p:nvPr/>
          </p:nvSpPr>
          <p:spPr bwMode="auto">
            <a:xfrm>
              <a:off x="8243887" y="484188"/>
              <a:ext cx="249238" cy="369888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57"/>
            <p:cNvSpPr/>
            <p:nvPr/>
          </p:nvSpPr>
          <p:spPr bwMode="auto">
            <a:xfrm>
              <a:off x="8243887" y="484188"/>
              <a:ext cx="249238" cy="369888"/>
            </a:xfrm>
            <a:custGeom>
              <a:avLst/>
              <a:gdLst>
                <a:gd name="T0" fmla="*/ 157 w 157"/>
                <a:gd name="T1" fmla="*/ 233 h 233"/>
                <a:gd name="T2" fmla="*/ 0 w 157"/>
                <a:gd name="T3" fmla="*/ 233 h 233"/>
                <a:gd name="T4" fmla="*/ 157 w 157"/>
                <a:gd name="T5" fmla="*/ 0 h 233"/>
                <a:gd name="T6" fmla="*/ 157 w 157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33">
                  <a:moveTo>
                    <a:pt x="157" y="233"/>
                  </a:moveTo>
                  <a:lnTo>
                    <a:pt x="0" y="233"/>
                  </a:lnTo>
                  <a:lnTo>
                    <a:pt x="157" y="0"/>
                  </a:lnTo>
                  <a:lnTo>
                    <a:pt x="157" y="233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658"/>
            <p:cNvSpPr>
              <a:spLocks noChangeArrowheads="1"/>
            </p:cNvSpPr>
            <p:nvPr/>
          </p:nvSpPr>
          <p:spPr bwMode="auto">
            <a:xfrm>
              <a:off x="8350250" y="889001"/>
              <a:ext cx="34925" cy="349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9"/>
            <p:cNvSpPr/>
            <p:nvPr/>
          </p:nvSpPr>
          <p:spPr bwMode="auto">
            <a:xfrm>
              <a:off x="8366125" y="398463"/>
              <a:ext cx="146050" cy="566738"/>
            </a:xfrm>
            <a:custGeom>
              <a:avLst/>
              <a:gdLst>
                <a:gd name="T0" fmla="*/ 54 w 78"/>
                <a:gd name="T1" fmla="*/ 0 h 302"/>
                <a:gd name="T2" fmla="*/ 0 w 78"/>
                <a:gd name="T3" fmla="*/ 0 h 302"/>
                <a:gd name="T4" fmla="*/ 0 w 78"/>
                <a:gd name="T5" fmla="*/ 18 h 302"/>
                <a:gd name="T6" fmla="*/ 21 w 78"/>
                <a:gd name="T7" fmla="*/ 18 h 302"/>
                <a:gd name="T8" fmla="*/ 23 w 78"/>
                <a:gd name="T9" fmla="*/ 20 h 302"/>
                <a:gd name="T10" fmla="*/ 21 w 78"/>
                <a:gd name="T11" fmla="*/ 22 h 302"/>
                <a:gd name="T12" fmla="*/ 0 w 78"/>
                <a:gd name="T13" fmla="*/ 22 h 302"/>
                <a:gd name="T14" fmla="*/ 0 w 78"/>
                <a:gd name="T15" fmla="*/ 46 h 302"/>
                <a:gd name="T16" fmla="*/ 68 w 78"/>
                <a:gd name="T17" fmla="*/ 46 h 302"/>
                <a:gd name="T18" fmla="*/ 68 w 78"/>
                <a:gd name="T19" fmla="*/ 243 h 302"/>
                <a:gd name="T20" fmla="*/ 0 w 78"/>
                <a:gd name="T21" fmla="*/ 243 h 302"/>
                <a:gd name="T22" fmla="*/ 0 w 78"/>
                <a:gd name="T23" fmla="*/ 257 h 302"/>
                <a:gd name="T24" fmla="*/ 1 w 78"/>
                <a:gd name="T25" fmla="*/ 257 h 302"/>
                <a:gd name="T26" fmla="*/ 15 w 78"/>
                <a:gd name="T27" fmla="*/ 271 h 302"/>
                <a:gd name="T28" fmla="*/ 1 w 78"/>
                <a:gd name="T29" fmla="*/ 284 h 302"/>
                <a:gd name="T30" fmla="*/ 0 w 78"/>
                <a:gd name="T31" fmla="*/ 284 h 302"/>
                <a:gd name="T32" fmla="*/ 0 w 78"/>
                <a:gd name="T33" fmla="*/ 302 h 302"/>
                <a:gd name="T34" fmla="*/ 54 w 78"/>
                <a:gd name="T35" fmla="*/ 302 h 302"/>
                <a:gd name="T36" fmla="*/ 78 w 78"/>
                <a:gd name="T37" fmla="*/ 278 h 302"/>
                <a:gd name="T38" fmla="*/ 78 w 78"/>
                <a:gd name="T39" fmla="*/ 23 h 302"/>
                <a:gd name="T40" fmla="*/ 54 w 78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02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9" y="257"/>
                    <a:pt x="15" y="263"/>
                    <a:pt x="15" y="271"/>
                  </a:cubicBezTo>
                  <a:cubicBezTo>
                    <a:pt x="15" y="278"/>
                    <a:pt x="9" y="284"/>
                    <a:pt x="1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54" y="302"/>
                    <a:pt x="54" y="302"/>
                    <a:pt x="54" y="302"/>
                  </a:cubicBezTo>
                  <a:cubicBezTo>
                    <a:pt x="67" y="302"/>
                    <a:pt x="78" y="291"/>
                    <a:pt x="78" y="27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0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60"/>
            <p:cNvSpPr/>
            <p:nvPr/>
          </p:nvSpPr>
          <p:spPr bwMode="auto">
            <a:xfrm>
              <a:off x="8366125" y="431801"/>
              <a:ext cx="42863" cy="7938"/>
            </a:xfrm>
            <a:custGeom>
              <a:avLst/>
              <a:gdLst>
                <a:gd name="T0" fmla="*/ 23 w 23"/>
                <a:gd name="T1" fmla="*/ 2 h 4"/>
                <a:gd name="T2" fmla="*/ 21 w 23"/>
                <a:gd name="T3" fmla="*/ 0 h 4"/>
                <a:gd name="T4" fmla="*/ 0 w 23"/>
                <a:gd name="T5" fmla="*/ 0 h 4"/>
                <a:gd name="T6" fmla="*/ 0 w 23"/>
                <a:gd name="T7" fmla="*/ 4 h 4"/>
                <a:gd name="T8" fmla="*/ 21 w 23"/>
                <a:gd name="T9" fmla="*/ 4 h 4"/>
                <a:gd name="T10" fmla="*/ 23 w 2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61"/>
            <p:cNvSpPr/>
            <p:nvPr/>
          </p:nvSpPr>
          <p:spPr bwMode="auto">
            <a:xfrm>
              <a:off x="8366125" y="881063"/>
              <a:ext cx="28575" cy="49213"/>
            </a:xfrm>
            <a:custGeom>
              <a:avLst/>
              <a:gdLst>
                <a:gd name="T0" fmla="*/ 15 w 15"/>
                <a:gd name="T1" fmla="*/ 14 h 27"/>
                <a:gd name="T2" fmla="*/ 1 w 15"/>
                <a:gd name="T3" fmla="*/ 0 h 27"/>
                <a:gd name="T4" fmla="*/ 0 w 15"/>
                <a:gd name="T5" fmla="*/ 0 h 27"/>
                <a:gd name="T6" fmla="*/ 0 w 15"/>
                <a:gd name="T7" fmla="*/ 5 h 27"/>
                <a:gd name="T8" fmla="*/ 1 w 15"/>
                <a:gd name="T9" fmla="*/ 5 h 27"/>
                <a:gd name="T10" fmla="*/ 10 w 15"/>
                <a:gd name="T11" fmla="*/ 14 h 27"/>
                <a:gd name="T12" fmla="*/ 1 w 15"/>
                <a:gd name="T13" fmla="*/ 23 h 27"/>
                <a:gd name="T14" fmla="*/ 0 w 15"/>
                <a:gd name="T15" fmla="*/ 23 h 27"/>
                <a:gd name="T16" fmla="*/ 0 w 15"/>
                <a:gd name="T17" fmla="*/ 27 h 27"/>
                <a:gd name="T18" fmla="*/ 1 w 15"/>
                <a:gd name="T19" fmla="*/ 27 h 27"/>
                <a:gd name="T20" fmla="*/ 15 w 1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5" y="14"/>
                  </a:moveTo>
                  <a:cubicBezTo>
                    <a:pt x="15" y="6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10" y="9"/>
                    <a:pt x="10" y="14"/>
                  </a:cubicBezTo>
                  <a:cubicBezTo>
                    <a:pt x="10" y="19"/>
                    <a:pt x="6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9" y="27"/>
                    <a:pt x="15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2"/>
            <p:cNvSpPr/>
            <p:nvPr/>
          </p:nvSpPr>
          <p:spPr bwMode="auto">
            <a:xfrm>
              <a:off x="8366125" y="889001"/>
              <a:ext cx="19050" cy="34925"/>
            </a:xfrm>
            <a:custGeom>
              <a:avLst/>
              <a:gdLst>
                <a:gd name="T0" fmla="*/ 10 w 10"/>
                <a:gd name="T1" fmla="*/ 9 h 18"/>
                <a:gd name="T2" fmla="*/ 1 w 10"/>
                <a:gd name="T3" fmla="*/ 0 h 18"/>
                <a:gd name="T4" fmla="*/ 0 w 10"/>
                <a:gd name="T5" fmla="*/ 0 h 18"/>
                <a:gd name="T6" fmla="*/ 0 w 10"/>
                <a:gd name="T7" fmla="*/ 18 h 18"/>
                <a:gd name="T8" fmla="*/ 1 w 10"/>
                <a:gd name="T9" fmla="*/ 18 h 18"/>
                <a:gd name="T10" fmla="*/ 10 w 10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9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10" y="14"/>
                    <a:pt x="10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63"/>
            <p:cNvSpPr/>
            <p:nvPr/>
          </p:nvSpPr>
          <p:spPr bwMode="auto">
            <a:xfrm>
              <a:off x="8361362" y="528638"/>
              <a:ext cx="131763" cy="198438"/>
            </a:xfrm>
            <a:custGeom>
              <a:avLst/>
              <a:gdLst>
                <a:gd name="T0" fmla="*/ 70 w 70"/>
                <a:gd name="T1" fmla="*/ 0 h 105"/>
                <a:gd name="T2" fmla="*/ 0 w 70"/>
                <a:gd name="T3" fmla="*/ 49 h 105"/>
                <a:gd name="T4" fmla="*/ 23 w 70"/>
                <a:gd name="T5" fmla="*/ 82 h 105"/>
                <a:gd name="T6" fmla="*/ 0 w 70"/>
                <a:gd name="T7" fmla="*/ 105 h 105"/>
                <a:gd name="T8" fmla="*/ 42 w 70"/>
                <a:gd name="T9" fmla="*/ 91 h 105"/>
                <a:gd name="T10" fmla="*/ 70 w 70"/>
                <a:gd name="T11" fmla="*/ 98 h 105"/>
                <a:gd name="T12" fmla="*/ 70 w 7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5">
                  <a:moveTo>
                    <a:pt x="70" y="0"/>
                  </a:moveTo>
                  <a:cubicBezTo>
                    <a:pt x="30" y="6"/>
                    <a:pt x="0" y="26"/>
                    <a:pt x="0" y="49"/>
                  </a:cubicBezTo>
                  <a:cubicBezTo>
                    <a:pt x="0" y="62"/>
                    <a:pt x="9" y="73"/>
                    <a:pt x="23" y="8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1" y="94"/>
                    <a:pt x="60" y="96"/>
                    <a:pt x="70" y="9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7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4"/>
            <p:cNvSpPr/>
            <p:nvPr/>
          </p:nvSpPr>
          <p:spPr bwMode="auto">
            <a:xfrm>
              <a:off x="8361362" y="338138"/>
              <a:ext cx="373063" cy="388938"/>
            </a:xfrm>
            <a:custGeom>
              <a:avLst/>
              <a:gdLst>
                <a:gd name="T0" fmla="*/ 99 w 198"/>
                <a:gd name="T1" fmla="*/ 0 h 207"/>
                <a:gd name="T2" fmla="*/ 0 w 198"/>
                <a:gd name="T3" fmla="*/ 99 h 207"/>
                <a:gd name="T4" fmla="*/ 23 w 198"/>
                <a:gd name="T5" fmla="*/ 163 h 207"/>
                <a:gd name="T6" fmla="*/ 0 w 198"/>
                <a:gd name="T7" fmla="*/ 207 h 207"/>
                <a:gd name="T8" fmla="*/ 42 w 198"/>
                <a:gd name="T9" fmla="*/ 180 h 207"/>
                <a:gd name="T10" fmla="*/ 99 w 198"/>
                <a:gd name="T11" fmla="*/ 198 h 207"/>
                <a:gd name="T12" fmla="*/ 198 w 198"/>
                <a:gd name="T13" fmla="*/ 99 h 207"/>
                <a:gd name="T14" fmla="*/ 99 w 198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23"/>
                    <a:pt x="9" y="146"/>
                    <a:pt x="23" y="16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58" y="191"/>
                    <a:pt x="78" y="198"/>
                    <a:pt x="99" y="198"/>
                  </a:cubicBezTo>
                  <a:cubicBezTo>
                    <a:pt x="153" y="198"/>
                    <a:pt x="198" y="154"/>
                    <a:pt x="198" y="99"/>
                  </a:cubicBezTo>
                  <a:cubicBezTo>
                    <a:pt x="198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65"/>
            <p:cNvSpPr/>
            <p:nvPr/>
          </p:nvSpPr>
          <p:spPr bwMode="auto">
            <a:xfrm>
              <a:off x="8545512" y="338138"/>
              <a:ext cx="188913" cy="371475"/>
            </a:xfrm>
            <a:custGeom>
              <a:avLst/>
              <a:gdLst>
                <a:gd name="T0" fmla="*/ 1 w 100"/>
                <a:gd name="T1" fmla="*/ 0 h 198"/>
                <a:gd name="T2" fmla="*/ 0 w 100"/>
                <a:gd name="T3" fmla="*/ 0 h 198"/>
                <a:gd name="T4" fmla="*/ 0 w 100"/>
                <a:gd name="T5" fmla="*/ 198 h 198"/>
                <a:gd name="T6" fmla="*/ 1 w 100"/>
                <a:gd name="T7" fmla="*/ 198 h 198"/>
                <a:gd name="T8" fmla="*/ 100 w 100"/>
                <a:gd name="T9" fmla="*/ 99 h 198"/>
                <a:gd name="T10" fmla="*/ 1 w 100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9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55" y="198"/>
                    <a:pt x="100" y="154"/>
                    <a:pt x="100" y="99"/>
                  </a:cubicBezTo>
                  <a:cubicBezTo>
                    <a:pt x="100" y="44"/>
                    <a:pt x="55" y="0"/>
                    <a:pt x="1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66"/>
            <p:cNvSpPr/>
            <p:nvPr/>
          </p:nvSpPr>
          <p:spPr bwMode="auto">
            <a:xfrm>
              <a:off x="8477250" y="395288"/>
              <a:ext cx="139700" cy="255588"/>
            </a:xfrm>
            <a:custGeom>
              <a:avLst/>
              <a:gdLst>
                <a:gd name="T0" fmla="*/ 29 w 75"/>
                <a:gd name="T1" fmla="*/ 136 h 136"/>
                <a:gd name="T2" fmla="*/ 29 w 75"/>
                <a:gd name="T3" fmla="*/ 120 h 136"/>
                <a:gd name="T4" fmla="*/ 0 w 75"/>
                <a:gd name="T5" fmla="*/ 113 h 136"/>
                <a:gd name="T6" fmla="*/ 5 w 75"/>
                <a:gd name="T7" fmla="*/ 94 h 136"/>
                <a:gd name="T8" fmla="*/ 33 w 75"/>
                <a:gd name="T9" fmla="*/ 101 h 136"/>
                <a:gd name="T10" fmla="*/ 49 w 75"/>
                <a:gd name="T11" fmla="*/ 91 h 136"/>
                <a:gd name="T12" fmla="*/ 31 w 75"/>
                <a:gd name="T13" fmla="*/ 76 h 136"/>
                <a:gd name="T14" fmla="*/ 1 w 75"/>
                <a:gd name="T15" fmla="*/ 45 h 136"/>
                <a:gd name="T16" fmla="*/ 30 w 75"/>
                <a:gd name="T17" fmla="*/ 16 h 136"/>
                <a:gd name="T18" fmla="*/ 30 w 75"/>
                <a:gd name="T19" fmla="*/ 0 h 136"/>
                <a:gd name="T20" fmla="*/ 46 w 75"/>
                <a:gd name="T21" fmla="*/ 0 h 136"/>
                <a:gd name="T22" fmla="*/ 46 w 75"/>
                <a:gd name="T23" fmla="*/ 14 h 136"/>
                <a:gd name="T24" fmla="*/ 70 w 75"/>
                <a:gd name="T25" fmla="*/ 20 h 136"/>
                <a:gd name="T26" fmla="*/ 65 w 75"/>
                <a:gd name="T27" fmla="*/ 39 h 136"/>
                <a:gd name="T28" fmla="*/ 41 w 75"/>
                <a:gd name="T29" fmla="*/ 33 h 136"/>
                <a:gd name="T30" fmla="*/ 27 w 75"/>
                <a:gd name="T31" fmla="*/ 43 h 136"/>
                <a:gd name="T32" fmla="*/ 47 w 75"/>
                <a:gd name="T33" fmla="*/ 57 h 136"/>
                <a:gd name="T34" fmla="*/ 75 w 75"/>
                <a:gd name="T35" fmla="*/ 88 h 136"/>
                <a:gd name="T36" fmla="*/ 45 w 75"/>
                <a:gd name="T37" fmla="*/ 119 h 136"/>
                <a:gd name="T38" fmla="*/ 45 w 75"/>
                <a:gd name="T39" fmla="*/ 136 h 136"/>
                <a:gd name="T40" fmla="*/ 29 w 75"/>
                <a:gd name="T4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6">
                  <a:moveTo>
                    <a:pt x="29" y="136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8" y="120"/>
                    <a:pt x="7" y="117"/>
                    <a:pt x="0" y="11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97"/>
                    <a:pt x="22" y="101"/>
                    <a:pt x="33" y="101"/>
                  </a:cubicBezTo>
                  <a:cubicBezTo>
                    <a:pt x="43" y="101"/>
                    <a:pt x="49" y="97"/>
                    <a:pt x="49" y="91"/>
                  </a:cubicBezTo>
                  <a:cubicBezTo>
                    <a:pt x="49" y="84"/>
                    <a:pt x="44" y="80"/>
                    <a:pt x="31" y="76"/>
                  </a:cubicBezTo>
                  <a:cubicBezTo>
                    <a:pt x="14" y="70"/>
                    <a:pt x="1" y="62"/>
                    <a:pt x="1" y="45"/>
                  </a:cubicBezTo>
                  <a:cubicBezTo>
                    <a:pt x="1" y="31"/>
                    <a:pt x="12" y="19"/>
                    <a:pt x="30" y="1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7" y="15"/>
                    <a:pt x="65" y="17"/>
                    <a:pt x="70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1" y="37"/>
                    <a:pt x="53" y="33"/>
                    <a:pt x="41" y="33"/>
                  </a:cubicBezTo>
                  <a:cubicBezTo>
                    <a:pt x="30" y="33"/>
                    <a:pt x="27" y="38"/>
                    <a:pt x="27" y="43"/>
                  </a:cubicBezTo>
                  <a:cubicBezTo>
                    <a:pt x="27" y="48"/>
                    <a:pt x="33" y="52"/>
                    <a:pt x="47" y="57"/>
                  </a:cubicBezTo>
                  <a:cubicBezTo>
                    <a:pt x="67" y="64"/>
                    <a:pt x="75" y="73"/>
                    <a:pt x="75" y="88"/>
                  </a:cubicBezTo>
                  <a:cubicBezTo>
                    <a:pt x="75" y="103"/>
                    <a:pt x="65" y="116"/>
                    <a:pt x="45" y="119"/>
                  </a:cubicBezTo>
                  <a:cubicBezTo>
                    <a:pt x="45" y="136"/>
                    <a:pt x="45" y="136"/>
                    <a:pt x="45" y="136"/>
                  </a:cubicBezTo>
                  <a:lnTo>
                    <a:pt x="29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67"/>
            <p:cNvSpPr/>
            <p:nvPr/>
          </p:nvSpPr>
          <p:spPr bwMode="auto">
            <a:xfrm>
              <a:off x="8545512" y="495301"/>
              <a:ext cx="71438" cy="155575"/>
            </a:xfrm>
            <a:custGeom>
              <a:avLst/>
              <a:gdLst>
                <a:gd name="T0" fmla="*/ 10 w 38"/>
                <a:gd name="T1" fmla="*/ 4 h 83"/>
                <a:gd name="T2" fmla="*/ 0 w 38"/>
                <a:gd name="T3" fmla="*/ 0 h 83"/>
                <a:gd name="T4" fmla="*/ 0 w 38"/>
                <a:gd name="T5" fmla="*/ 25 h 83"/>
                <a:gd name="T6" fmla="*/ 12 w 38"/>
                <a:gd name="T7" fmla="*/ 38 h 83"/>
                <a:gd name="T8" fmla="*/ 0 w 38"/>
                <a:gd name="T9" fmla="*/ 48 h 83"/>
                <a:gd name="T10" fmla="*/ 0 w 38"/>
                <a:gd name="T11" fmla="*/ 83 h 83"/>
                <a:gd name="T12" fmla="*/ 8 w 38"/>
                <a:gd name="T13" fmla="*/ 83 h 83"/>
                <a:gd name="T14" fmla="*/ 8 w 38"/>
                <a:gd name="T15" fmla="*/ 66 h 83"/>
                <a:gd name="T16" fmla="*/ 38 w 38"/>
                <a:gd name="T17" fmla="*/ 35 h 83"/>
                <a:gd name="T18" fmla="*/ 10 w 38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3">
                  <a:moveTo>
                    <a:pt x="10" y="4"/>
                  </a:moveTo>
                  <a:cubicBezTo>
                    <a:pt x="6" y="2"/>
                    <a:pt x="2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9"/>
                    <a:pt x="12" y="32"/>
                    <a:pt x="12" y="38"/>
                  </a:cubicBezTo>
                  <a:cubicBezTo>
                    <a:pt x="12" y="43"/>
                    <a:pt x="7" y="47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8" y="63"/>
                    <a:pt x="38" y="50"/>
                    <a:pt x="38" y="35"/>
                  </a:cubicBezTo>
                  <a:cubicBezTo>
                    <a:pt x="38" y="20"/>
                    <a:pt x="30" y="11"/>
                    <a:pt x="10" y="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8545512" y="395288"/>
              <a:ext cx="61913" cy="74613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33 h 39"/>
                <a:gd name="T4" fmla="*/ 4 w 33"/>
                <a:gd name="T5" fmla="*/ 33 h 39"/>
                <a:gd name="T6" fmla="*/ 28 w 33"/>
                <a:gd name="T7" fmla="*/ 39 h 39"/>
                <a:gd name="T8" fmla="*/ 33 w 33"/>
                <a:gd name="T9" fmla="*/ 20 h 39"/>
                <a:gd name="T10" fmla="*/ 9 w 33"/>
                <a:gd name="T11" fmla="*/ 14 h 39"/>
                <a:gd name="T12" fmla="*/ 9 w 33"/>
                <a:gd name="T13" fmla="*/ 0 h 39"/>
                <a:gd name="T14" fmla="*/ 0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16" y="33"/>
                    <a:pt x="24" y="37"/>
                    <a:pt x="28" y="3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8" y="17"/>
                    <a:pt x="20" y="15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6099" y="827786"/>
            <a:ext cx="2362200" cy="2950956"/>
            <a:chOff x="655472" y="865886"/>
            <a:chExt cx="2362200" cy="2950956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21948" y="865886"/>
              <a:ext cx="28611" cy="2950956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55472" y="984568"/>
              <a:ext cx="2362200" cy="419160"/>
              <a:chOff x="623384" y="928884"/>
              <a:chExt cx="2362200" cy="41916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23384" y="1348044"/>
                <a:ext cx="23622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623384" y="928884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3B7F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案例</a:t>
                </a:r>
                <a:endParaRPr lang="zh-CN" altLang="en-US" sz="1800" dirty="0">
                  <a:solidFill>
                    <a:srgbClr val="63B7FB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628792" y="1501708"/>
            <a:ext cx="4810107" cy="2277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张某为某企业职工，业余自学通过考试获得了注册会计师资格，和某会计师事务所商定每年年终到该事务所兼职三个月，（由于会计业务的特殊性，到年底会计业务特别多平时则很少）。年底三个月可能会得到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元劳务报酬。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接连接符 15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进行纳税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58281" y="1336755"/>
            <a:ext cx="5584692" cy="2262150"/>
            <a:chOff x="3679400" y="2778096"/>
            <a:chExt cx="3395366" cy="1826421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工资薪金如何代扣代缴个人所得税？</a:t>
              </a:r>
              <a:endPara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Number_2"/>
            <p:cNvSpPr/>
            <p:nvPr>
              <p:custDataLst>
                <p:tags r:id="rId5"/>
              </p:custDataLst>
            </p:nvPr>
          </p:nvSpPr>
          <p:spPr>
            <a:xfrm>
              <a:off x="3679400" y="4237612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Entry_2"/>
            <p:cNvSpPr/>
            <p:nvPr>
              <p:custDataLst>
                <p:tags r:id="rId6"/>
              </p:custDataLst>
            </p:nvPr>
          </p:nvSpPr>
          <p:spPr>
            <a:xfrm flipH="1">
              <a:off x="4430513" y="4237612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工资薪金发放，如何规避纳税风险？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02846" y="1047750"/>
            <a:ext cx="49599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如果张某和该事务所按实际工作期限签约，则张某应纳税额的计算如下：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月应纳税额＝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4000×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总共应纳税额＝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640×3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6573" y="970326"/>
            <a:ext cx="1044959" cy="1053820"/>
            <a:chOff x="989348" y="1887999"/>
            <a:chExt cx="1232681" cy="1243133"/>
          </a:xfrm>
        </p:grpSpPr>
        <p:sp>
          <p:nvSpPr>
            <p:cNvPr id="7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989348" y="1887999"/>
              <a:ext cx="1232681" cy="1232681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3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8" name="MH_Other_4"/>
            <p:cNvSpPr/>
            <p:nvPr>
              <p:custDataLst>
                <p:tags r:id="rId2"/>
              </p:custDataLst>
            </p:nvPr>
          </p:nvSpPr>
          <p:spPr bwMode="auto">
            <a:xfrm>
              <a:off x="1546989" y="2146874"/>
              <a:ext cx="675040" cy="984258"/>
            </a:xfrm>
            <a:custGeom>
              <a:avLst/>
              <a:gdLst>
                <a:gd name="T0" fmla="*/ 2147483646 w 9817"/>
                <a:gd name="T1" fmla="*/ 676491680 h 10218"/>
                <a:gd name="T2" fmla="*/ 0 w 9817"/>
                <a:gd name="T3" fmla="*/ 2147483646 h 10218"/>
                <a:gd name="T4" fmla="*/ 2147483646 w 9817"/>
                <a:gd name="T5" fmla="*/ 2147483646 h 10218"/>
                <a:gd name="T6" fmla="*/ 2147483646 w 9817"/>
                <a:gd name="T7" fmla="*/ 2147483646 h 10218"/>
                <a:gd name="T8" fmla="*/ 2147483646 w 9817"/>
                <a:gd name="T9" fmla="*/ 2147483646 h 10218"/>
                <a:gd name="T10" fmla="*/ 2147483646 w 9817"/>
                <a:gd name="T11" fmla="*/ 2147483646 h 10218"/>
                <a:gd name="T12" fmla="*/ 2147483646 w 9817"/>
                <a:gd name="T13" fmla="*/ 0 h 10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17" h="10218">
                  <a:moveTo>
                    <a:pt x="6007" y="218"/>
                  </a:moveTo>
                  <a:lnTo>
                    <a:pt x="0" y="7119"/>
                  </a:lnTo>
                  <a:lnTo>
                    <a:pt x="3627" y="10218"/>
                  </a:lnTo>
                  <a:lnTo>
                    <a:pt x="7912" y="10218"/>
                  </a:lnTo>
                  <a:cubicBezTo>
                    <a:pt x="8865" y="10218"/>
                    <a:pt x="9817" y="9540"/>
                    <a:pt x="9817" y="8693"/>
                  </a:cubicBezTo>
                  <a:lnTo>
                    <a:pt x="9817" y="3099"/>
                  </a:lnTo>
                  <a:cubicBezTo>
                    <a:pt x="6007" y="218"/>
                    <a:pt x="6068" y="0"/>
                    <a:pt x="6068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6812" y="2459523"/>
            <a:ext cx="1049182" cy="1044960"/>
            <a:chOff x="886812" y="2459523"/>
            <a:chExt cx="1049182" cy="1044960"/>
          </a:xfrm>
        </p:grpSpPr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 bwMode="auto">
            <a:xfrm>
              <a:off x="886812" y="2459523"/>
              <a:ext cx="1044959" cy="1044960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4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12" name="MH_Other_6"/>
            <p:cNvSpPr/>
            <p:nvPr>
              <p:custDataLst>
                <p:tags r:id="rId4"/>
              </p:custDataLst>
            </p:nvPr>
          </p:nvSpPr>
          <p:spPr bwMode="auto">
            <a:xfrm>
              <a:off x="1100737" y="2763875"/>
              <a:ext cx="835257" cy="739291"/>
            </a:xfrm>
            <a:custGeom>
              <a:avLst/>
              <a:gdLst>
                <a:gd name="T0" fmla="*/ 2147483646 w 10149"/>
                <a:gd name="T1" fmla="*/ 708200252 h 11183"/>
                <a:gd name="T2" fmla="*/ 0 w 10149"/>
                <a:gd name="T3" fmla="*/ 566557414 h 11183"/>
                <a:gd name="T4" fmla="*/ 473781509 w 10149"/>
                <a:gd name="T5" fmla="*/ 2147483646 h 11183"/>
                <a:gd name="T6" fmla="*/ 2147483646 w 10149"/>
                <a:gd name="T7" fmla="*/ 2147483646 h 11183"/>
                <a:gd name="T8" fmla="*/ 2147483646 w 10149"/>
                <a:gd name="T9" fmla="*/ 2147483646 h 11183"/>
                <a:gd name="T10" fmla="*/ 2147483646 w 10149"/>
                <a:gd name="T11" fmla="*/ 2147483646 h 11183"/>
                <a:gd name="T12" fmla="*/ 2147483646 w 10149"/>
                <a:gd name="T13" fmla="*/ 2147483646 h 11183"/>
                <a:gd name="T14" fmla="*/ 2147483646 w 10149"/>
                <a:gd name="T15" fmla="*/ 0 h 1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49" h="11183">
                  <a:moveTo>
                    <a:pt x="7428" y="430"/>
                  </a:moveTo>
                  <a:lnTo>
                    <a:pt x="0" y="344"/>
                  </a:lnTo>
                  <a:cubicBezTo>
                    <a:pt x="-8" y="2424"/>
                    <a:pt x="157" y="4503"/>
                    <a:pt x="149" y="6583"/>
                  </a:cubicBezTo>
                  <a:lnTo>
                    <a:pt x="3697" y="11183"/>
                  </a:lnTo>
                  <a:lnTo>
                    <a:pt x="8859" y="11183"/>
                  </a:lnTo>
                  <a:cubicBezTo>
                    <a:pt x="9504" y="11183"/>
                    <a:pt x="10149" y="10383"/>
                    <a:pt x="10149" y="9383"/>
                  </a:cubicBezTo>
                  <a:lnTo>
                    <a:pt x="10149" y="3983"/>
                  </a:lnTo>
                  <a:lnTo>
                    <a:pt x="7644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3" name="矩形 12"/>
          <p:cNvSpPr/>
          <p:nvPr/>
        </p:nvSpPr>
        <p:spPr>
          <a:xfrm>
            <a:off x="936573" y="28417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筹划后</a:t>
            </a:r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2219100" y="2383255"/>
            <a:ext cx="4927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如果张某和该会计师事务所商定，年终的劳务费在以后的一年中分月支付，每月支付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元。则：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月应纳税额＝（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总计应纳税额＝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40×12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480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63389" y="2189890"/>
            <a:ext cx="5689814" cy="142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86812" y="3693533"/>
            <a:ext cx="6299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这就是说经过筹划，张某可以少缴税款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1440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元。</a:t>
            </a:r>
            <a:endParaRPr lang="zh-CN" altLang="en-US" sz="18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4241" y="12854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筹划前</a:t>
            </a:r>
            <a:endParaRPr lang="zh-CN" altLang="en-US" sz="1800" dirty="0"/>
          </a:p>
        </p:txBody>
      </p:sp>
      <p:pic>
        <p:nvPicPr>
          <p:cNvPr id="19" name="图片 18" descr="中税答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直接连接符 19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进行纳税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335917" y="2037470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3200" b="1" dirty="0">
                <a:ea typeface="微软雅黑" panose="020B0503020204020204" pitchFamily="34" charset="-122"/>
                <a:sym typeface="Arial" panose="020B0604020202020204" pitchFamily="34" charset="0"/>
              </a:rPr>
              <a:t>费用转移筹划法</a:t>
            </a:r>
            <a:endParaRPr lang="zh-CN" altLang="en-US" sz="32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1145" y="1542892"/>
            <a:ext cx="1764001" cy="1760400"/>
            <a:chOff x="7893050" y="133350"/>
            <a:chExt cx="1065213" cy="1068388"/>
          </a:xfrm>
        </p:grpSpPr>
        <p:sp>
          <p:nvSpPr>
            <p:cNvPr id="28" name="Oval 297"/>
            <p:cNvSpPr>
              <a:spLocks noChangeArrowheads="1"/>
            </p:cNvSpPr>
            <p:nvPr/>
          </p:nvSpPr>
          <p:spPr bwMode="auto">
            <a:xfrm>
              <a:off x="7893050" y="133350"/>
              <a:ext cx="1065213" cy="1068388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8223250" y="338138"/>
              <a:ext cx="735013" cy="858838"/>
            </a:xfrm>
            <a:custGeom>
              <a:avLst/>
              <a:gdLst>
                <a:gd name="T0" fmla="*/ 249 w 392"/>
                <a:gd name="T1" fmla="*/ 37 h 458"/>
                <a:gd name="T2" fmla="*/ 173 w 392"/>
                <a:gd name="T3" fmla="*/ 0 h 458"/>
                <a:gd name="T4" fmla="*/ 100 w 392"/>
                <a:gd name="T5" fmla="*/ 32 h 458"/>
                <a:gd name="T6" fmla="*/ 76 w 392"/>
                <a:gd name="T7" fmla="*/ 32 h 458"/>
                <a:gd name="T8" fmla="*/ 24 w 392"/>
                <a:gd name="T9" fmla="*/ 32 h 458"/>
                <a:gd name="T10" fmla="*/ 0 w 392"/>
                <a:gd name="T11" fmla="*/ 55 h 458"/>
                <a:gd name="T12" fmla="*/ 0 w 392"/>
                <a:gd name="T13" fmla="*/ 310 h 458"/>
                <a:gd name="T14" fmla="*/ 10 w 392"/>
                <a:gd name="T15" fmla="*/ 329 h 458"/>
                <a:gd name="T16" fmla="*/ 139 w 392"/>
                <a:gd name="T17" fmla="*/ 458 h 458"/>
                <a:gd name="T18" fmla="*/ 392 w 392"/>
                <a:gd name="T19" fmla="*/ 179 h 458"/>
                <a:gd name="T20" fmla="*/ 249 w 392"/>
                <a:gd name="T21" fmla="*/ 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458">
                  <a:moveTo>
                    <a:pt x="249" y="37"/>
                  </a:moveTo>
                  <a:cubicBezTo>
                    <a:pt x="231" y="14"/>
                    <a:pt x="204" y="0"/>
                    <a:pt x="173" y="0"/>
                  </a:cubicBezTo>
                  <a:cubicBezTo>
                    <a:pt x="144" y="0"/>
                    <a:pt x="118" y="12"/>
                    <a:pt x="100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1" y="32"/>
                    <a:pt x="0" y="42"/>
                    <a:pt x="0" y="5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8"/>
                    <a:pt x="4" y="325"/>
                    <a:pt x="10" y="329"/>
                  </a:cubicBezTo>
                  <a:cubicBezTo>
                    <a:pt x="139" y="458"/>
                    <a:pt x="139" y="458"/>
                    <a:pt x="139" y="458"/>
                  </a:cubicBezTo>
                  <a:cubicBezTo>
                    <a:pt x="280" y="443"/>
                    <a:pt x="390" y="324"/>
                    <a:pt x="392" y="179"/>
                  </a:cubicBezTo>
                  <a:lnTo>
                    <a:pt x="249" y="37"/>
                  </a:lnTo>
                  <a:close/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53"/>
            <p:cNvSpPr/>
            <p:nvPr/>
          </p:nvSpPr>
          <p:spPr bwMode="auto">
            <a:xfrm>
              <a:off x="8223250" y="398463"/>
              <a:ext cx="288925" cy="566738"/>
            </a:xfrm>
            <a:custGeom>
              <a:avLst/>
              <a:gdLst>
                <a:gd name="T0" fmla="*/ 130 w 154"/>
                <a:gd name="T1" fmla="*/ 0 h 302"/>
                <a:gd name="T2" fmla="*/ 24 w 154"/>
                <a:gd name="T3" fmla="*/ 0 h 302"/>
                <a:gd name="T4" fmla="*/ 0 w 154"/>
                <a:gd name="T5" fmla="*/ 23 h 302"/>
                <a:gd name="T6" fmla="*/ 0 w 154"/>
                <a:gd name="T7" fmla="*/ 278 h 302"/>
                <a:gd name="T8" fmla="*/ 24 w 154"/>
                <a:gd name="T9" fmla="*/ 302 h 302"/>
                <a:gd name="T10" fmla="*/ 130 w 154"/>
                <a:gd name="T11" fmla="*/ 302 h 302"/>
                <a:gd name="T12" fmla="*/ 154 w 154"/>
                <a:gd name="T13" fmla="*/ 278 h 302"/>
                <a:gd name="T14" fmla="*/ 154 w 154"/>
                <a:gd name="T15" fmla="*/ 23 h 302"/>
                <a:gd name="T16" fmla="*/ 130 w 15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02">
                  <a:moveTo>
                    <a:pt x="1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1"/>
                    <a:pt x="11" y="302"/>
                    <a:pt x="24" y="302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43" y="302"/>
                    <a:pt x="154" y="291"/>
                    <a:pt x="154" y="278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10"/>
                    <a:pt x="143" y="0"/>
                    <a:pt x="130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54"/>
            <p:cNvSpPr/>
            <p:nvPr/>
          </p:nvSpPr>
          <p:spPr bwMode="auto">
            <a:xfrm>
              <a:off x="8326437" y="431801"/>
              <a:ext cx="82550" cy="7938"/>
            </a:xfrm>
            <a:custGeom>
              <a:avLst/>
              <a:gdLst>
                <a:gd name="T0" fmla="*/ 2 w 44"/>
                <a:gd name="T1" fmla="*/ 0 h 4"/>
                <a:gd name="T2" fmla="*/ 42 w 44"/>
                <a:gd name="T3" fmla="*/ 0 h 4"/>
                <a:gd name="T4" fmla="*/ 44 w 44"/>
                <a:gd name="T5" fmla="*/ 2 h 4"/>
                <a:gd name="T6" fmla="*/ 42 w 44"/>
                <a:gd name="T7" fmla="*/ 4 h 4"/>
                <a:gd name="T8" fmla="*/ 2 w 44"/>
                <a:gd name="T9" fmla="*/ 4 h 4"/>
                <a:gd name="T10" fmla="*/ 0 w 44"/>
                <a:gd name="T11" fmla="*/ 2 h 4"/>
                <a:gd name="T12" fmla="*/ 2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655"/>
            <p:cNvSpPr>
              <a:spLocks noChangeArrowheads="1"/>
            </p:cNvSpPr>
            <p:nvPr/>
          </p:nvSpPr>
          <p:spPr bwMode="auto">
            <a:xfrm>
              <a:off x="8343900" y="881063"/>
              <a:ext cx="5080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656"/>
            <p:cNvSpPr>
              <a:spLocks noChangeArrowheads="1"/>
            </p:cNvSpPr>
            <p:nvPr/>
          </p:nvSpPr>
          <p:spPr bwMode="auto">
            <a:xfrm>
              <a:off x="8243887" y="484188"/>
              <a:ext cx="249238" cy="369888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57"/>
            <p:cNvSpPr/>
            <p:nvPr/>
          </p:nvSpPr>
          <p:spPr bwMode="auto">
            <a:xfrm>
              <a:off x="8243887" y="484188"/>
              <a:ext cx="249238" cy="369888"/>
            </a:xfrm>
            <a:custGeom>
              <a:avLst/>
              <a:gdLst>
                <a:gd name="T0" fmla="*/ 157 w 157"/>
                <a:gd name="T1" fmla="*/ 233 h 233"/>
                <a:gd name="T2" fmla="*/ 0 w 157"/>
                <a:gd name="T3" fmla="*/ 233 h 233"/>
                <a:gd name="T4" fmla="*/ 157 w 157"/>
                <a:gd name="T5" fmla="*/ 0 h 233"/>
                <a:gd name="T6" fmla="*/ 157 w 157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33">
                  <a:moveTo>
                    <a:pt x="157" y="233"/>
                  </a:moveTo>
                  <a:lnTo>
                    <a:pt x="0" y="233"/>
                  </a:lnTo>
                  <a:lnTo>
                    <a:pt x="157" y="0"/>
                  </a:lnTo>
                  <a:lnTo>
                    <a:pt x="157" y="233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658"/>
            <p:cNvSpPr>
              <a:spLocks noChangeArrowheads="1"/>
            </p:cNvSpPr>
            <p:nvPr/>
          </p:nvSpPr>
          <p:spPr bwMode="auto">
            <a:xfrm>
              <a:off x="8350250" y="889001"/>
              <a:ext cx="34925" cy="349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9"/>
            <p:cNvSpPr/>
            <p:nvPr/>
          </p:nvSpPr>
          <p:spPr bwMode="auto">
            <a:xfrm>
              <a:off x="8366125" y="398463"/>
              <a:ext cx="146050" cy="566738"/>
            </a:xfrm>
            <a:custGeom>
              <a:avLst/>
              <a:gdLst>
                <a:gd name="T0" fmla="*/ 54 w 78"/>
                <a:gd name="T1" fmla="*/ 0 h 302"/>
                <a:gd name="T2" fmla="*/ 0 w 78"/>
                <a:gd name="T3" fmla="*/ 0 h 302"/>
                <a:gd name="T4" fmla="*/ 0 w 78"/>
                <a:gd name="T5" fmla="*/ 18 h 302"/>
                <a:gd name="T6" fmla="*/ 21 w 78"/>
                <a:gd name="T7" fmla="*/ 18 h 302"/>
                <a:gd name="T8" fmla="*/ 23 w 78"/>
                <a:gd name="T9" fmla="*/ 20 h 302"/>
                <a:gd name="T10" fmla="*/ 21 w 78"/>
                <a:gd name="T11" fmla="*/ 22 h 302"/>
                <a:gd name="T12" fmla="*/ 0 w 78"/>
                <a:gd name="T13" fmla="*/ 22 h 302"/>
                <a:gd name="T14" fmla="*/ 0 w 78"/>
                <a:gd name="T15" fmla="*/ 46 h 302"/>
                <a:gd name="T16" fmla="*/ 68 w 78"/>
                <a:gd name="T17" fmla="*/ 46 h 302"/>
                <a:gd name="T18" fmla="*/ 68 w 78"/>
                <a:gd name="T19" fmla="*/ 243 h 302"/>
                <a:gd name="T20" fmla="*/ 0 w 78"/>
                <a:gd name="T21" fmla="*/ 243 h 302"/>
                <a:gd name="T22" fmla="*/ 0 w 78"/>
                <a:gd name="T23" fmla="*/ 257 h 302"/>
                <a:gd name="T24" fmla="*/ 1 w 78"/>
                <a:gd name="T25" fmla="*/ 257 h 302"/>
                <a:gd name="T26" fmla="*/ 15 w 78"/>
                <a:gd name="T27" fmla="*/ 271 h 302"/>
                <a:gd name="T28" fmla="*/ 1 w 78"/>
                <a:gd name="T29" fmla="*/ 284 h 302"/>
                <a:gd name="T30" fmla="*/ 0 w 78"/>
                <a:gd name="T31" fmla="*/ 284 h 302"/>
                <a:gd name="T32" fmla="*/ 0 w 78"/>
                <a:gd name="T33" fmla="*/ 302 h 302"/>
                <a:gd name="T34" fmla="*/ 54 w 78"/>
                <a:gd name="T35" fmla="*/ 302 h 302"/>
                <a:gd name="T36" fmla="*/ 78 w 78"/>
                <a:gd name="T37" fmla="*/ 278 h 302"/>
                <a:gd name="T38" fmla="*/ 78 w 78"/>
                <a:gd name="T39" fmla="*/ 23 h 302"/>
                <a:gd name="T40" fmla="*/ 54 w 78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02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9" y="257"/>
                    <a:pt x="15" y="263"/>
                    <a:pt x="15" y="271"/>
                  </a:cubicBezTo>
                  <a:cubicBezTo>
                    <a:pt x="15" y="278"/>
                    <a:pt x="9" y="284"/>
                    <a:pt x="1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54" y="302"/>
                    <a:pt x="54" y="302"/>
                    <a:pt x="54" y="302"/>
                  </a:cubicBezTo>
                  <a:cubicBezTo>
                    <a:pt x="67" y="302"/>
                    <a:pt x="78" y="291"/>
                    <a:pt x="78" y="27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0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60"/>
            <p:cNvSpPr/>
            <p:nvPr/>
          </p:nvSpPr>
          <p:spPr bwMode="auto">
            <a:xfrm>
              <a:off x="8366125" y="431801"/>
              <a:ext cx="42863" cy="7938"/>
            </a:xfrm>
            <a:custGeom>
              <a:avLst/>
              <a:gdLst>
                <a:gd name="T0" fmla="*/ 23 w 23"/>
                <a:gd name="T1" fmla="*/ 2 h 4"/>
                <a:gd name="T2" fmla="*/ 21 w 23"/>
                <a:gd name="T3" fmla="*/ 0 h 4"/>
                <a:gd name="T4" fmla="*/ 0 w 23"/>
                <a:gd name="T5" fmla="*/ 0 h 4"/>
                <a:gd name="T6" fmla="*/ 0 w 23"/>
                <a:gd name="T7" fmla="*/ 4 h 4"/>
                <a:gd name="T8" fmla="*/ 21 w 23"/>
                <a:gd name="T9" fmla="*/ 4 h 4"/>
                <a:gd name="T10" fmla="*/ 23 w 2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61"/>
            <p:cNvSpPr/>
            <p:nvPr/>
          </p:nvSpPr>
          <p:spPr bwMode="auto">
            <a:xfrm>
              <a:off x="8366125" y="881063"/>
              <a:ext cx="28575" cy="49213"/>
            </a:xfrm>
            <a:custGeom>
              <a:avLst/>
              <a:gdLst>
                <a:gd name="T0" fmla="*/ 15 w 15"/>
                <a:gd name="T1" fmla="*/ 14 h 27"/>
                <a:gd name="T2" fmla="*/ 1 w 15"/>
                <a:gd name="T3" fmla="*/ 0 h 27"/>
                <a:gd name="T4" fmla="*/ 0 w 15"/>
                <a:gd name="T5" fmla="*/ 0 h 27"/>
                <a:gd name="T6" fmla="*/ 0 w 15"/>
                <a:gd name="T7" fmla="*/ 5 h 27"/>
                <a:gd name="T8" fmla="*/ 1 w 15"/>
                <a:gd name="T9" fmla="*/ 5 h 27"/>
                <a:gd name="T10" fmla="*/ 10 w 15"/>
                <a:gd name="T11" fmla="*/ 14 h 27"/>
                <a:gd name="T12" fmla="*/ 1 w 15"/>
                <a:gd name="T13" fmla="*/ 23 h 27"/>
                <a:gd name="T14" fmla="*/ 0 w 15"/>
                <a:gd name="T15" fmla="*/ 23 h 27"/>
                <a:gd name="T16" fmla="*/ 0 w 15"/>
                <a:gd name="T17" fmla="*/ 27 h 27"/>
                <a:gd name="T18" fmla="*/ 1 w 15"/>
                <a:gd name="T19" fmla="*/ 27 h 27"/>
                <a:gd name="T20" fmla="*/ 15 w 1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5" y="14"/>
                  </a:moveTo>
                  <a:cubicBezTo>
                    <a:pt x="15" y="6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10" y="9"/>
                    <a:pt x="10" y="14"/>
                  </a:cubicBezTo>
                  <a:cubicBezTo>
                    <a:pt x="10" y="19"/>
                    <a:pt x="6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9" y="27"/>
                    <a:pt x="15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2"/>
            <p:cNvSpPr/>
            <p:nvPr/>
          </p:nvSpPr>
          <p:spPr bwMode="auto">
            <a:xfrm>
              <a:off x="8366125" y="889001"/>
              <a:ext cx="19050" cy="34925"/>
            </a:xfrm>
            <a:custGeom>
              <a:avLst/>
              <a:gdLst>
                <a:gd name="T0" fmla="*/ 10 w 10"/>
                <a:gd name="T1" fmla="*/ 9 h 18"/>
                <a:gd name="T2" fmla="*/ 1 w 10"/>
                <a:gd name="T3" fmla="*/ 0 h 18"/>
                <a:gd name="T4" fmla="*/ 0 w 10"/>
                <a:gd name="T5" fmla="*/ 0 h 18"/>
                <a:gd name="T6" fmla="*/ 0 w 10"/>
                <a:gd name="T7" fmla="*/ 18 h 18"/>
                <a:gd name="T8" fmla="*/ 1 w 10"/>
                <a:gd name="T9" fmla="*/ 18 h 18"/>
                <a:gd name="T10" fmla="*/ 10 w 10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9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10" y="14"/>
                    <a:pt x="10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63"/>
            <p:cNvSpPr/>
            <p:nvPr/>
          </p:nvSpPr>
          <p:spPr bwMode="auto">
            <a:xfrm>
              <a:off x="8361362" y="528638"/>
              <a:ext cx="131763" cy="198438"/>
            </a:xfrm>
            <a:custGeom>
              <a:avLst/>
              <a:gdLst>
                <a:gd name="T0" fmla="*/ 70 w 70"/>
                <a:gd name="T1" fmla="*/ 0 h 105"/>
                <a:gd name="T2" fmla="*/ 0 w 70"/>
                <a:gd name="T3" fmla="*/ 49 h 105"/>
                <a:gd name="T4" fmla="*/ 23 w 70"/>
                <a:gd name="T5" fmla="*/ 82 h 105"/>
                <a:gd name="T6" fmla="*/ 0 w 70"/>
                <a:gd name="T7" fmla="*/ 105 h 105"/>
                <a:gd name="T8" fmla="*/ 42 w 70"/>
                <a:gd name="T9" fmla="*/ 91 h 105"/>
                <a:gd name="T10" fmla="*/ 70 w 70"/>
                <a:gd name="T11" fmla="*/ 98 h 105"/>
                <a:gd name="T12" fmla="*/ 70 w 7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5">
                  <a:moveTo>
                    <a:pt x="70" y="0"/>
                  </a:moveTo>
                  <a:cubicBezTo>
                    <a:pt x="30" y="6"/>
                    <a:pt x="0" y="26"/>
                    <a:pt x="0" y="49"/>
                  </a:cubicBezTo>
                  <a:cubicBezTo>
                    <a:pt x="0" y="62"/>
                    <a:pt x="9" y="73"/>
                    <a:pt x="23" y="8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1" y="94"/>
                    <a:pt x="60" y="96"/>
                    <a:pt x="70" y="9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7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4"/>
            <p:cNvSpPr/>
            <p:nvPr/>
          </p:nvSpPr>
          <p:spPr bwMode="auto">
            <a:xfrm>
              <a:off x="8361362" y="338138"/>
              <a:ext cx="373063" cy="388938"/>
            </a:xfrm>
            <a:custGeom>
              <a:avLst/>
              <a:gdLst>
                <a:gd name="T0" fmla="*/ 99 w 198"/>
                <a:gd name="T1" fmla="*/ 0 h 207"/>
                <a:gd name="T2" fmla="*/ 0 w 198"/>
                <a:gd name="T3" fmla="*/ 99 h 207"/>
                <a:gd name="T4" fmla="*/ 23 w 198"/>
                <a:gd name="T5" fmla="*/ 163 h 207"/>
                <a:gd name="T6" fmla="*/ 0 w 198"/>
                <a:gd name="T7" fmla="*/ 207 h 207"/>
                <a:gd name="T8" fmla="*/ 42 w 198"/>
                <a:gd name="T9" fmla="*/ 180 h 207"/>
                <a:gd name="T10" fmla="*/ 99 w 198"/>
                <a:gd name="T11" fmla="*/ 198 h 207"/>
                <a:gd name="T12" fmla="*/ 198 w 198"/>
                <a:gd name="T13" fmla="*/ 99 h 207"/>
                <a:gd name="T14" fmla="*/ 99 w 198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23"/>
                    <a:pt x="9" y="146"/>
                    <a:pt x="23" y="16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58" y="191"/>
                    <a:pt x="78" y="198"/>
                    <a:pt x="99" y="198"/>
                  </a:cubicBezTo>
                  <a:cubicBezTo>
                    <a:pt x="153" y="198"/>
                    <a:pt x="198" y="154"/>
                    <a:pt x="198" y="99"/>
                  </a:cubicBezTo>
                  <a:cubicBezTo>
                    <a:pt x="198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65"/>
            <p:cNvSpPr/>
            <p:nvPr/>
          </p:nvSpPr>
          <p:spPr bwMode="auto">
            <a:xfrm>
              <a:off x="8545512" y="338138"/>
              <a:ext cx="188913" cy="371475"/>
            </a:xfrm>
            <a:custGeom>
              <a:avLst/>
              <a:gdLst>
                <a:gd name="T0" fmla="*/ 1 w 100"/>
                <a:gd name="T1" fmla="*/ 0 h 198"/>
                <a:gd name="T2" fmla="*/ 0 w 100"/>
                <a:gd name="T3" fmla="*/ 0 h 198"/>
                <a:gd name="T4" fmla="*/ 0 w 100"/>
                <a:gd name="T5" fmla="*/ 198 h 198"/>
                <a:gd name="T6" fmla="*/ 1 w 100"/>
                <a:gd name="T7" fmla="*/ 198 h 198"/>
                <a:gd name="T8" fmla="*/ 100 w 100"/>
                <a:gd name="T9" fmla="*/ 99 h 198"/>
                <a:gd name="T10" fmla="*/ 1 w 100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9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55" y="198"/>
                    <a:pt x="100" y="154"/>
                    <a:pt x="100" y="99"/>
                  </a:cubicBezTo>
                  <a:cubicBezTo>
                    <a:pt x="100" y="44"/>
                    <a:pt x="55" y="0"/>
                    <a:pt x="1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66"/>
            <p:cNvSpPr/>
            <p:nvPr/>
          </p:nvSpPr>
          <p:spPr bwMode="auto">
            <a:xfrm>
              <a:off x="8477250" y="395288"/>
              <a:ext cx="139700" cy="255588"/>
            </a:xfrm>
            <a:custGeom>
              <a:avLst/>
              <a:gdLst>
                <a:gd name="T0" fmla="*/ 29 w 75"/>
                <a:gd name="T1" fmla="*/ 136 h 136"/>
                <a:gd name="T2" fmla="*/ 29 w 75"/>
                <a:gd name="T3" fmla="*/ 120 h 136"/>
                <a:gd name="T4" fmla="*/ 0 w 75"/>
                <a:gd name="T5" fmla="*/ 113 h 136"/>
                <a:gd name="T6" fmla="*/ 5 w 75"/>
                <a:gd name="T7" fmla="*/ 94 h 136"/>
                <a:gd name="T8" fmla="*/ 33 w 75"/>
                <a:gd name="T9" fmla="*/ 101 h 136"/>
                <a:gd name="T10" fmla="*/ 49 w 75"/>
                <a:gd name="T11" fmla="*/ 91 h 136"/>
                <a:gd name="T12" fmla="*/ 31 w 75"/>
                <a:gd name="T13" fmla="*/ 76 h 136"/>
                <a:gd name="T14" fmla="*/ 1 w 75"/>
                <a:gd name="T15" fmla="*/ 45 h 136"/>
                <a:gd name="T16" fmla="*/ 30 w 75"/>
                <a:gd name="T17" fmla="*/ 16 h 136"/>
                <a:gd name="T18" fmla="*/ 30 w 75"/>
                <a:gd name="T19" fmla="*/ 0 h 136"/>
                <a:gd name="T20" fmla="*/ 46 w 75"/>
                <a:gd name="T21" fmla="*/ 0 h 136"/>
                <a:gd name="T22" fmla="*/ 46 w 75"/>
                <a:gd name="T23" fmla="*/ 14 h 136"/>
                <a:gd name="T24" fmla="*/ 70 w 75"/>
                <a:gd name="T25" fmla="*/ 20 h 136"/>
                <a:gd name="T26" fmla="*/ 65 w 75"/>
                <a:gd name="T27" fmla="*/ 39 h 136"/>
                <a:gd name="T28" fmla="*/ 41 w 75"/>
                <a:gd name="T29" fmla="*/ 33 h 136"/>
                <a:gd name="T30" fmla="*/ 27 w 75"/>
                <a:gd name="T31" fmla="*/ 43 h 136"/>
                <a:gd name="T32" fmla="*/ 47 w 75"/>
                <a:gd name="T33" fmla="*/ 57 h 136"/>
                <a:gd name="T34" fmla="*/ 75 w 75"/>
                <a:gd name="T35" fmla="*/ 88 h 136"/>
                <a:gd name="T36" fmla="*/ 45 w 75"/>
                <a:gd name="T37" fmla="*/ 119 h 136"/>
                <a:gd name="T38" fmla="*/ 45 w 75"/>
                <a:gd name="T39" fmla="*/ 136 h 136"/>
                <a:gd name="T40" fmla="*/ 29 w 75"/>
                <a:gd name="T4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6">
                  <a:moveTo>
                    <a:pt x="29" y="136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8" y="120"/>
                    <a:pt x="7" y="117"/>
                    <a:pt x="0" y="11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97"/>
                    <a:pt x="22" y="101"/>
                    <a:pt x="33" y="101"/>
                  </a:cubicBezTo>
                  <a:cubicBezTo>
                    <a:pt x="43" y="101"/>
                    <a:pt x="49" y="97"/>
                    <a:pt x="49" y="91"/>
                  </a:cubicBezTo>
                  <a:cubicBezTo>
                    <a:pt x="49" y="84"/>
                    <a:pt x="44" y="80"/>
                    <a:pt x="31" y="76"/>
                  </a:cubicBezTo>
                  <a:cubicBezTo>
                    <a:pt x="14" y="70"/>
                    <a:pt x="1" y="62"/>
                    <a:pt x="1" y="45"/>
                  </a:cubicBezTo>
                  <a:cubicBezTo>
                    <a:pt x="1" y="31"/>
                    <a:pt x="12" y="19"/>
                    <a:pt x="30" y="1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7" y="15"/>
                    <a:pt x="65" y="17"/>
                    <a:pt x="70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1" y="37"/>
                    <a:pt x="53" y="33"/>
                    <a:pt x="41" y="33"/>
                  </a:cubicBezTo>
                  <a:cubicBezTo>
                    <a:pt x="30" y="33"/>
                    <a:pt x="27" y="38"/>
                    <a:pt x="27" y="43"/>
                  </a:cubicBezTo>
                  <a:cubicBezTo>
                    <a:pt x="27" y="48"/>
                    <a:pt x="33" y="52"/>
                    <a:pt x="47" y="57"/>
                  </a:cubicBezTo>
                  <a:cubicBezTo>
                    <a:pt x="67" y="64"/>
                    <a:pt x="75" y="73"/>
                    <a:pt x="75" y="88"/>
                  </a:cubicBezTo>
                  <a:cubicBezTo>
                    <a:pt x="75" y="103"/>
                    <a:pt x="65" y="116"/>
                    <a:pt x="45" y="119"/>
                  </a:cubicBezTo>
                  <a:cubicBezTo>
                    <a:pt x="45" y="136"/>
                    <a:pt x="45" y="136"/>
                    <a:pt x="45" y="136"/>
                  </a:cubicBezTo>
                  <a:lnTo>
                    <a:pt x="29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67"/>
            <p:cNvSpPr/>
            <p:nvPr/>
          </p:nvSpPr>
          <p:spPr bwMode="auto">
            <a:xfrm>
              <a:off x="8545512" y="495301"/>
              <a:ext cx="71438" cy="155575"/>
            </a:xfrm>
            <a:custGeom>
              <a:avLst/>
              <a:gdLst>
                <a:gd name="T0" fmla="*/ 10 w 38"/>
                <a:gd name="T1" fmla="*/ 4 h 83"/>
                <a:gd name="T2" fmla="*/ 0 w 38"/>
                <a:gd name="T3" fmla="*/ 0 h 83"/>
                <a:gd name="T4" fmla="*/ 0 w 38"/>
                <a:gd name="T5" fmla="*/ 25 h 83"/>
                <a:gd name="T6" fmla="*/ 12 w 38"/>
                <a:gd name="T7" fmla="*/ 38 h 83"/>
                <a:gd name="T8" fmla="*/ 0 w 38"/>
                <a:gd name="T9" fmla="*/ 48 h 83"/>
                <a:gd name="T10" fmla="*/ 0 w 38"/>
                <a:gd name="T11" fmla="*/ 83 h 83"/>
                <a:gd name="T12" fmla="*/ 8 w 38"/>
                <a:gd name="T13" fmla="*/ 83 h 83"/>
                <a:gd name="T14" fmla="*/ 8 w 38"/>
                <a:gd name="T15" fmla="*/ 66 h 83"/>
                <a:gd name="T16" fmla="*/ 38 w 38"/>
                <a:gd name="T17" fmla="*/ 35 h 83"/>
                <a:gd name="T18" fmla="*/ 10 w 38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3">
                  <a:moveTo>
                    <a:pt x="10" y="4"/>
                  </a:moveTo>
                  <a:cubicBezTo>
                    <a:pt x="6" y="2"/>
                    <a:pt x="2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9"/>
                    <a:pt x="12" y="32"/>
                    <a:pt x="12" y="38"/>
                  </a:cubicBezTo>
                  <a:cubicBezTo>
                    <a:pt x="12" y="43"/>
                    <a:pt x="7" y="47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8" y="63"/>
                    <a:pt x="38" y="50"/>
                    <a:pt x="38" y="35"/>
                  </a:cubicBezTo>
                  <a:cubicBezTo>
                    <a:pt x="38" y="20"/>
                    <a:pt x="30" y="11"/>
                    <a:pt x="10" y="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8545512" y="395288"/>
              <a:ext cx="61913" cy="74613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33 h 39"/>
                <a:gd name="T4" fmla="*/ 4 w 33"/>
                <a:gd name="T5" fmla="*/ 33 h 39"/>
                <a:gd name="T6" fmla="*/ 28 w 33"/>
                <a:gd name="T7" fmla="*/ 39 h 39"/>
                <a:gd name="T8" fmla="*/ 33 w 33"/>
                <a:gd name="T9" fmla="*/ 20 h 39"/>
                <a:gd name="T10" fmla="*/ 9 w 33"/>
                <a:gd name="T11" fmla="*/ 14 h 39"/>
                <a:gd name="T12" fmla="*/ 9 w 33"/>
                <a:gd name="T13" fmla="*/ 0 h 39"/>
                <a:gd name="T14" fmla="*/ 0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16" y="33"/>
                    <a:pt x="24" y="37"/>
                    <a:pt x="28" y="3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8" y="17"/>
                    <a:pt x="20" y="15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6099" y="827785"/>
            <a:ext cx="2362200" cy="2212293"/>
            <a:chOff x="655472" y="865885"/>
            <a:chExt cx="2362200" cy="2212293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31473" y="865885"/>
              <a:ext cx="19086" cy="2212293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55472" y="984568"/>
              <a:ext cx="2362200" cy="419160"/>
              <a:chOff x="623384" y="928884"/>
              <a:chExt cx="2362200" cy="41916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23384" y="1348044"/>
                <a:ext cx="23622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623384" y="928884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3B7F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案例</a:t>
                </a:r>
                <a:endParaRPr lang="zh-CN" altLang="en-US" sz="1800" dirty="0">
                  <a:solidFill>
                    <a:srgbClr val="63B7FB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628792" y="1501708"/>
            <a:ext cx="4810107" cy="1538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王教授于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2017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月，应邀到外地讲学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天，获得劳务报酬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元。王教授此次讲学共发生餐费和住宿费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元，车费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560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元，该费用均由王教授自身承担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接连接符 15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进行纳税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02846" y="1047750"/>
            <a:ext cx="4959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根据税法规定，一次性支付获得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元的劳务报酬，则王教授应纳个人所得税为：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应纳个人所得税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=8 000×(1-20%)×20% =1280(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6573" y="970326"/>
            <a:ext cx="1044959" cy="1053820"/>
            <a:chOff x="989348" y="1887999"/>
            <a:chExt cx="1232681" cy="1243133"/>
          </a:xfrm>
        </p:grpSpPr>
        <p:sp>
          <p:nvSpPr>
            <p:cNvPr id="7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989348" y="1887999"/>
              <a:ext cx="1232681" cy="1232681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3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8" name="MH_Other_4"/>
            <p:cNvSpPr/>
            <p:nvPr>
              <p:custDataLst>
                <p:tags r:id="rId2"/>
              </p:custDataLst>
            </p:nvPr>
          </p:nvSpPr>
          <p:spPr bwMode="auto">
            <a:xfrm>
              <a:off x="1546989" y="2146874"/>
              <a:ext cx="675040" cy="984258"/>
            </a:xfrm>
            <a:custGeom>
              <a:avLst/>
              <a:gdLst>
                <a:gd name="T0" fmla="*/ 2147483646 w 9817"/>
                <a:gd name="T1" fmla="*/ 676491680 h 10218"/>
                <a:gd name="T2" fmla="*/ 0 w 9817"/>
                <a:gd name="T3" fmla="*/ 2147483646 h 10218"/>
                <a:gd name="T4" fmla="*/ 2147483646 w 9817"/>
                <a:gd name="T5" fmla="*/ 2147483646 h 10218"/>
                <a:gd name="T6" fmla="*/ 2147483646 w 9817"/>
                <a:gd name="T7" fmla="*/ 2147483646 h 10218"/>
                <a:gd name="T8" fmla="*/ 2147483646 w 9817"/>
                <a:gd name="T9" fmla="*/ 2147483646 h 10218"/>
                <a:gd name="T10" fmla="*/ 2147483646 w 9817"/>
                <a:gd name="T11" fmla="*/ 2147483646 h 10218"/>
                <a:gd name="T12" fmla="*/ 2147483646 w 9817"/>
                <a:gd name="T13" fmla="*/ 0 h 10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17" h="10218">
                  <a:moveTo>
                    <a:pt x="6007" y="218"/>
                  </a:moveTo>
                  <a:lnTo>
                    <a:pt x="0" y="7119"/>
                  </a:lnTo>
                  <a:lnTo>
                    <a:pt x="3627" y="10218"/>
                  </a:lnTo>
                  <a:lnTo>
                    <a:pt x="7912" y="10218"/>
                  </a:lnTo>
                  <a:cubicBezTo>
                    <a:pt x="8865" y="10218"/>
                    <a:pt x="9817" y="9540"/>
                    <a:pt x="9817" y="8693"/>
                  </a:cubicBezTo>
                  <a:lnTo>
                    <a:pt x="9817" y="3099"/>
                  </a:lnTo>
                  <a:cubicBezTo>
                    <a:pt x="6007" y="218"/>
                    <a:pt x="6068" y="0"/>
                    <a:pt x="6068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6812" y="2459523"/>
            <a:ext cx="1049182" cy="1044960"/>
            <a:chOff x="886812" y="2459523"/>
            <a:chExt cx="1049182" cy="1044960"/>
          </a:xfrm>
        </p:grpSpPr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 bwMode="auto">
            <a:xfrm>
              <a:off x="886812" y="2459523"/>
              <a:ext cx="1044959" cy="1044960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4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12" name="MH_Other_6"/>
            <p:cNvSpPr/>
            <p:nvPr>
              <p:custDataLst>
                <p:tags r:id="rId4"/>
              </p:custDataLst>
            </p:nvPr>
          </p:nvSpPr>
          <p:spPr bwMode="auto">
            <a:xfrm>
              <a:off x="1100737" y="2763875"/>
              <a:ext cx="835257" cy="739291"/>
            </a:xfrm>
            <a:custGeom>
              <a:avLst/>
              <a:gdLst>
                <a:gd name="T0" fmla="*/ 2147483646 w 10149"/>
                <a:gd name="T1" fmla="*/ 708200252 h 11183"/>
                <a:gd name="T2" fmla="*/ 0 w 10149"/>
                <a:gd name="T3" fmla="*/ 566557414 h 11183"/>
                <a:gd name="T4" fmla="*/ 473781509 w 10149"/>
                <a:gd name="T5" fmla="*/ 2147483646 h 11183"/>
                <a:gd name="T6" fmla="*/ 2147483646 w 10149"/>
                <a:gd name="T7" fmla="*/ 2147483646 h 11183"/>
                <a:gd name="T8" fmla="*/ 2147483646 w 10149"/>
                <a:gd name="T9" fmla="*/ 2147483646 h 11183"/>
                <a:gd name="T10" fmla="*/ 2147483646 w 10149"/>
                <a:gd name="T11" fmla="*/ 2147483646 h 11183"/>
                <a:gd name="T12" fmla="*/ 2147483646 w 10149"/>
                <a:gd name="T13" fmla="*/ 2147483646 h 11183"/>
                <a:gd name="T14" fmla="*/ 2147483646 w 10149"/>
                <a:gd name="T15" fmla="*/ 0 h 1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49" h="11183">
                  <a:moveTo>
                    <a:pt x="7428" y="430"/>
                  </a:moveTo>
                  <a:lnTo>
                    <a:pt x="0" y="344"/>
                  </a:lnTo>
                  <a:cubicBezTo>
                    <a:pt x="-8" y="2424"/>
                    <a:pt x="157" y="4503"/>
                    <a:pt x="149" y="6583"/>
                  </a:cubicBezTo>
                  <a:lnTo>
                    <a:pt x="3697" y="11183"/>
                  </a:lnTo>
                  <a:lnTo>
                    <a:pt x="8859" y="11183"/>
                  </a:lnTo>
                  <a:cubicBezTo>
                    <a:pt x="9504" y="11183"/>
                    <a:pt x="10149" y="10383"/>
                    <a:pt x="10149" y="9383"/>
                  </a:cubicBezTo>
                  <a:lnTo>
                    <a:pt x="10149" y="3983"/>
                  </a:lnTo>
                  <a:lnTo>
                    <a:pt x="7644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</p:grpSp>
      <p:sp>
        <p:nvSpPr>
          <p:cNvPr id="13" name="矩形 12"/>
          <p:cNvSpPr/>
          <p:nvPr/>
        </p:nvSpPr>
        <p:spPr>
          <a:xfrm>
            <a:off x="936573" y="28417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筹划后</a:t>
            </a:r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2219100" y="2383255"/>
            <a:ext cx="4927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若王教授要求对方为他负担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天内的餐费和住宿费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元，报销往返火车卧铺票价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元，从其总收入中扣除，那么王教授实际获得的劳务报酬是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6440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兀。则王教授应纳个人所得税为：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应纳个人所得税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=6440×(1-20%)×20% =1030.4(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63389" y="2189890"/>
            <a:ext cx="5689814" cy="142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72198" y="3952915"/>
            <a:ext cx="629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通过费用转移的税收筹划，王教授就会少缴纳个人所得税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249,6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(1280 -1 030.4)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4241" y="1285455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筹划前</a:t>
            </a:r>
            <a:endParaRPr lang="zh-CN" altLang="en-US" sz="1800" dirty="0"/>
          </a:p>
        </p:txBody>
      </p:sp>
      <p:sp>
        <p:nvSpPr>
          <p:cNvPr id="19" name="矩形 18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进行纳税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 descr="中税答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直接连接符 20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050791" y="1109709"/>
            <a:ext cx="6088777" cy="2466336"/>
            <a:chOff x="3679400" y="2778096"/>
            <a:chExt cx="3395366" cy="1826421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Number_2"/>
            <p:cNvSpPr/>
            <p:nvPr>
              <p:custDataLst>
                <p:tags r:id="rId5"/>
              </p:custDataLst>
            </p:nvPr>
          </p:nvSpPr>
          <p:spPr>
            <a:xfrm>
              <a:off x="3679400" y="4237612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Entry_2"/>
            <p:cNvSpPr/>
            <p:nvPr>
              <p:custDataLst>
                <p:tags r:id="rId6"/>
              </p:custDataLst>
            </p:nvPr>
          </p:nvSpPr>
          <p:spPr>
            <a:xfrm flipH="1">
              <a:off x="4430513" y="4237612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劳务报酬发放，如何规避纳税风险？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SO_Shape"/>
          <p:cNvSpPr/>
          <p:nvPr/>
        </p:nvSpPr>
        <p:spPr bwMode="auto">
          <a:xfrm>
            <a:off x="4374606" y="1440757"/>
            <a:ext cx="2373331" cy="2373331"/>
          </a:xfrm>
          <a:custGeom>
            <a:avLst/>
            <a:gdLst>
              <a:gd name="T0" fmla="*/ 1767542 w 3927"/>
              <a:gd name="T1" fmla="*/ 308011 h 3928"/>
              <a:gd name="T2" fmla="*/ 1684137 w 3927"/>
              <a:gd name="T3" fmla="*/ 390514 h 3928"/>
              <a:gd name="T4" fmla="*/ 1406885 w 3927"/>
              <a:gd name="T5" fmla="*/ 115046 h 3928"/>
              <a:gd name="T6" fmla="*/ 1490290 w 3927"/>
              <a:gd name="T7" fmla="*/ 32084 h 3928"/>
              <a:gd name="T8" fmla="*/ 1597525 w 3927"/>
              <a:gd name="T9" fmla="*/ 28876 h 3928"/>
              <a:gd name="T10" fmla="*/ 1770750 w 3927"/>
              <a:gd name="T11" fmla="*/ 200757 h 3928"/>
              <a:gd name="T12" fmla="*/ 1767542 w 3927"/>
              <a:gd name="T13" fmla="*/ 308011 h 3928"/>
              <a:gd name="T14" fmla="*/ 1032021 w 3927"/>
              <a:gd name="T15" fmla="*/ 1039078 h 3928"/>
              <a:gd name="T16" fmla="*/ 754768 w 3927"/>
              <a:gd name="T17" fmla="*/ 763152 h 3928"/>
              <a:gd name="T18" fmla="*/ 1364724 w 3927"/>
              <a:gd name="T19" fmla="*/ 156756 h 3928"/>
              <a:gd name="T20" fmla="*/ 1641977 w 3927"/>
              <a:gd name="T21" fmla="*/ 432682 h 3928"/>
              <a:gd name="T22" fmla="*/ 1032021 w 3927"/>
              <a:gd name="T23" fmla="*/ 1039078 h 3928"/>
              <a:gd name="T24" fmla="*/ 993526 w 3927"/>
              <a:gd name="T25" fmla="*/ 1077121 h 3928"/>
              <a:gd name="T26" fmla="*/ 605373 w 3927"/>
              <a:gd name="T27" fmla="*/ 1187584 h 3928"/>
              <a:gd name="T28" fmla="*/ 716274 w 3927"/>
              <a:gd name="T29" fmla="*/ 801653 h 3928"/>
              <a:gd name="T30" fmla="*/ 993526 w 3927"/>
              <a:gd name="T31" fmla="*/ 1077121 h 3928"/>
              <a:gd name="T32" fmla="*/ 352867 w 3927"/>
              <a:gd name="T33" fmla="*/ 226883 h 3928"/>
              <a:gd name="T34" fmla="*/ 179641 w 3927"/>
              <a:gd name="T35" fmla="*/ 400597 h 3928"/>
              <a:gd name="T36" fmla="*/ 179641 w 3927"/>
              <a:gd name="T37" fmla="*/ 1447468 h 3928"/>
              <a:gd name="T38" fmla="*/ 352867 w 3927"/>
              <a:gd name="T39" fmla="*/ 1620724 h 3928"/>
              <a:gd name="T40" fmla="*/ 1400011 w 3927"/>
              <a:gd name="T41" fmla="*/ 1620724 h 3928"/>
              <a:gd name="T42" fmla="*/ 1573236 w 3927"/>
              <a:gd name="T43" fmla="*/ 1447468 h 3928"/>
              <a:gd name="T44" fmla="*/ 1573236 w 3927"/>
              <a:gd name="T45" fmla="*/ 759485 h 3928"/>
              <a:gd name="T46" fmla="*/ 1752419 w 3927"/>
              <a:gd name="T47" fmla="*/ 585771 h 3928"/>
              <a:gd name="T48" fmla="*/ 1752419 w 3927"/>
              <a:gd name="T49" fmla="*/ 1511178 h 3928"/>
              <a:gd name="T50" fmla="*/ 1457753 w 3927"/>
              <a:gd name="T51" fmla="*/ 1800397 h 3928"/>
              <a:gd name="T52" fmla="*/ 289168 w 3927"/>
              <a:gd name="T53" fmla="*/ 1800397 h 3928"/>
              <a:gd name="T54" fmla="*/ 0 w 3927"/>
              <a:gd name="T55" fmla="*/ 1511178 h 3928"/>
              <a:gd name="T56" fmla="*/ 0 w 3927"/>
              <a:gd name="T57" fmla="*/ 354304 h 3928"/>
              <a:gd name="T58" fmla="*/ 289168 w 3927"/>
              <a:gd name="T59" fmla="*/ 47210 h 3928"/>
              <a:gd name="T60" fmla="*/ 1214412 w 3927"/>
              <a:gd name="T61" fmla="*/ 47210 h 3928"/>
              <a:gd name="T62" fmla="*/ 1040728 w 3927"/>
              <a:gd name="T63" fmla="*/ 226883 h 3928"/>
              <a:gd name="T64" fmla="*/ 352867 w 3927"/>
              <a:gd name="T65" fmla="*/ 226883 h 39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927" h="3928">
                <a:moveTo>
                  <a:pt x="3857" y="672"/>
                </a:moveTo>
                <a:cubicBezTo>
                  <a:pt x="3675" y="852"/>
                  <a:pt x="3675" y="852"/>
                  <a:pt x="3675" y="852"/>
                </a:cubicBezTo>
                <a:cubicBezTo>
                  <a:pt x="3070" y="251"/>
                  <a:pt x="3070" y="251"/>
                  <a:pt x="3070" y="251"/>
                </a:cubicBezTo>
                <a:cubicBezTo>
                  <a:pt x="3252" y="70"/>
                  <a:pt x="3252" y="70"/>
                  <a:pt x="3252" y="70"/>
                </a:cubicBezTo>
                <a:cubicBezTo>
                  <a:pt x="3319" y="4"/>
                  <a:pt x="3424" y="0"/>
                  <a:pt x="3486" y="63"/>
                </a:cubicBezTo>
                <a:cubicBezTo>
                  <a:pt x="3864" y="438"/>
                  <a:pt x="3864" y="438"/>
                  <a:pt x="3864" y="438"/>
                </a:cubicBezTo>
                <a:cubicBezTo>
                  <a:pt x="3927" y="501"/>
                  <a:pt x="3924" y="605"/>
                  <a:pt x="3857" y="672"/>
                </a:cubicBezTo>
                <a:close/>
                <a:moveTo>
                  <a:pt x="2252" y="2267"/>
                </a:moveTo>
                <a:cubicBezTo>
                  <a:pt x="1647" y="1665"/>
                  <a:pt x="1647" y="1665"/>
                  <a:pt x="1647" y="1665"/>
                </a:cubicBezTo>
                <a:cubicBezTo>
                  <a:pt x="2978" y="342"/>
                  <a:pt x="2978" y="342"/>
                  <a:pt x="2978" y="342"/>
                </a:cubicBezTo>
                <a:cubicBezTo>
                  <a:pt x="3583" y="944"/>
                  <a:pt x="3583" y="944"/>
                  <a:pt x="3583" y="944"/>
                </a:cubicBezTo>
                <a:lnTo>
                  <a:pt x="2252" y="2267"/>
                </a:lnTo>
                <a:close/>
                <a:moveTo>
                  <a:pt x="2168" y="2350"/>
                </a:moveTo>
                <a:cubicBezTo>
                  <a:pt x="1321" y="2591"/>
                  <a:pt x="1321" y="2591"/>
                  <a:pt x="1321" y="2591"/>
                </a:cubicBezTo>
                <a:cubicBezTo>
                  <a:pt x="1563" y="1749"/>
                  <a:pt x="1563" y="1749"/>
                  <a:pt x="1563" y="1749"/>
                </a:cubicBezTo>
                <a:lnTo>
                  <a:pt x="2168" y="2350"/>
                </a:lnTo>
                <a:close/>
                <a:moveTo>
                  <a:pt x="770" y="495"/>
                </a:moveTo>
                <a:cubicBezTo>
                  <a:pt x="561" y="495"/>
                  <a:pt x="392" y="665"/>
                  <a:pt x="392" y="874"/>
                </a:cubicBezTo>
                <a:cubicBezTo>
                  <a:pt x="392" y="3158"/>
                  <a:pt x="392" y="3158"/>
                  <a:pt x="392" y="3158"/>
                </a:cubicBezTo>
                <a:cubicBezTo>
                  <a:pt x="392" y="3367"/>
                  <a:pt x="561" y="3536"/>
                  <a:pt x="770" y="3536"/>
                </a:cubicBezTo>
                <a:cubicBezTo>
                  <a:pt x="3055" y="3536"/>
                  <a:pt x="3055" y="3536"/>
                  <a:pt x="3055" y="3536"/>
                </a:cubicBezTo>
                <a:cubicBezTo>
                  <a:pt x="3264" y="3536"/>
                  <a:pt x="3433" y="3367"/>
                  <a:pt x="3433" y="3158"/>
                </a:cubicBezTo>
                <a:cubicBezTo>
                  <a:pt x="3433" y="1657"/>
                  <a:pt x="3433" y="1657"/>
                  <a:pt x="3433" y="1657"/>
                </a:cubicBezTo>
                <a:cubicBezTo>
                  <a:pt x="3824" y="1278"/>
                  <a:pt x="3824" y="1278"/>
                  <a:pt x="3824" y="1278"/>
                </a:cubicBezTo>
                <a:cubicBezTo>
                  <a:pt x="3824" y="3297"/>
                  <a:pt x="3824" y="3297"/>
                  <a:pt x="3824" y="3297"/>
                </a:cubicBezTo>
                <a:cubicBezTo>
                  <a:pt x="3824" y="3645"/>
                  <a:pt x="3529" y="3928"/>
                  <a:pt x="3181" y="3928"/>
                </a:cubicBezTo>
                <a:cubicBezTo>
                  <a:pt x="631" y="3928"/>
                  <a:pt x="631" y="3928"/>
                  <a:pt x="631" y="3928"/>
                </a:cubicBezTo>
                <a:cubicBezTo>
                  <a:pt x="283" y="3928"/>
                  <a:pt x="0" y="3645"/>
                  <a:pt x="0" y="3297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425"/>
                  <a:pt x="283" y="103"/>
                  <a:pt x="631" y="103"/>
                </a:cubicBezTo>
                <a:cubicBezTo>
                  <a:pt x="2650" y="103"/>
                  <a:pt x="2650" y="103"/>
                  <a:pt x="2650" y="103"/>
                </a:cubicBezTo>
                <a:cubicBezTo>
                  <a:pt x="2271" y="495"/>
                  <a:pt x="2271" y="495"/>
                  <a:pt x="2271" y="495"/>
                </a:cubicBezTo>
                <a:lnTo>
                  <a:pt x="770" y="495"/>
                </a:lnTo>
                <a:close/>
              </a:path>
            </a:pathLst>
          </a:custGeom>
          <a:solidFill>
            <a:srgbClr val="2F5676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1597596" y="1316392"/>
            <a:ext cx="2692065" cy="2740963"/>
            <a:chOff x="1302321" y="1497367"/>
            <a:chExt cx="2692065" cy="2740963"/>
          </a:xfrm>
        </p:grpSpPr>
        <p:grpSp>
          <p:nvGrpSpPr>
            <p:cNvPr id="14" name="组合 13"/>
            <p:cNvGrpSpPr/>
            <p:nvPr/>
          </p:nvGrpSpPr>
          <p:grpSpPr>
            <a:xfrm rot="1393426">
              <a:off x="1302321" y="3014563"/>
              <a:ext cx="1205241" cy="1216968"/>
              <a:chOff x="4549299" y="1450170"/>
              <a:chExt cx="1205241" cy="1216968"/>
            </a:xfrm>
          </p:grpSpPr>
          <p:sp>
            <p:nvSpPr>
              <p:cNvPr id="6" name="MH_SubTitle_3"/>
              <p:cNvSpPr/>
              <p:nvPr>
                <p:custDataLst>
                  <p:tags r:id="rId1"/>
                </p:custDataLst>
              </p:nvPr>
            </p:nvSpPr>
            <p:spPr bwMode="auto">
              <a:xfrm rot="20206574">
                <a:off x="4549299" y="1450170"/>
                <a:ext cx="1075331" cy="1216968"/>
              </a:xfrm>
              <a:custGeom>
                <a:avLst/>
                <a:gdLst>
                  <a:gd name="T0" fmla="*/ 1205085 w 1641041"/>
                  <a:gd name="T1" fmla="*/ 0 h 1737060"/>
                  <a:gd name="T2" fmla="*/ 1205085 w 1641041"/>
                  <a:gd name="T3" fmla="*/ 860090 h 1737060"/>
                  <a:gd name="T4" fmla="*/ 774215 w 1641041"/>
                  <a:gd name="T5" fmla="*/ 1275595 h 1737060"/>
                  <a:gd name="T6" fmla="*/ 0 w 1641041"/>
                  <a:gd name="T7" fmla="*/ 1275595 h 1737060"/>
                  <a:gd name="T8" fmla="*/ 0 w 1641041"/>
                  <a:gd name="T9" fmla="*/ 0 h 1737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41041"/>
                  <a:gd name="T16" fmla="*/ 0 h 1737060"/>
                  <a:gd name="T17" fmla="*/ 1641041 w 1641041"/>
                  <a:gd name="T18" fmla="*/ 1737060 h 1737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41041" h="1737060">
                    <a:moveTo>
                      <a:pt x="1641041" y="0"/>
                    </a:moveTo>
                    <a:lnTo>
                      <a:pt x="1641041" y="1171240"/>
                    </a:lnTo>
                    <a:lnTo>
                      <a:pt x="1054298" y="1737060"/>
                    </a:lnTo>
                    <a:lnTo>
                      <a:pt x="0" y="1737060"/>
                    </a:lnTo>
                    <a:lnTo>
                      <a:pt x="0" y="0"/>
                    </a:lnTo>
                    <a:lnTo>
                      <a:pt x="164104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bIns="324000" anchor="ctr"/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合同签</a:t>
                </a:r>
                <a:r>
                  <a:rPr lang="zh-CN" altLang="en-US" sz="1600" b="1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订类型，</a:t>
                </a:r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明确劳务身份</a:t>
                </a: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MH_Other_2"/>
              <p:cNvSpPr/>
              <p:nvPr>
                <p:custDataLst>
                  <p:tags r:id="rId2"/>
                </p:custDataLst>
              </p:nvPr>
            </p:nvSpPr>
            <p:spPr bwMode="auto">
              <a:xfrm rot="20065343" flipH="1" flipV="1">
                <a:off x="5348338" y="2095735"/>
                <a:ext cx="406202" cy="392611"/>
              </a:xfrm>
              <a:custGeom>
                <a:avLst/>
                <a:gdLst>
                  <a:gd name="T0" fmla="*/ 428062 w 582919"/>
                  <a:gd name="T1" fmla="*/ 0 h 562132"/>
                  <a:gd name="T2" fmla="*/ 428062 w 582919"/>
                  <a:gd name="T3" fmla="*/ 412797 h 562132"/>
                  <a:gd name="T4" fmla="*/ 0 w 582919"/>
                  <a:gd name="T5" fmla="*/ 412797 h 5621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2919" h="562132">
                    <a:moveTo>
                      <a:pt x="582919" y="0"/>
                    </a:moveTo>
                    <a:lnTo>
                      <a:pt x="582919" y="562132"/>
                    </a:lnTo>
                    <a:lnTo>
                      <a:pt x="0" y="562132"/>
                    </a:lnTo>
                    <a:lnTo>
                      <a:pt x="582919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>
                  <a:defRPr/>
                </a:pPr>
                <a:endParaRPr lang="zh-CN" altLang="en-US" sz="1015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308842" y="1497367"/>
              <a:ext cx="2685544" cy="2740963"/>
              <a:chOff x="1308842" y="1497367"/>
              <a:chExt cx="2685544" cy="2740963"/>
            </a:xfrm>
          </p:grpSpPr>
          <p:grpSp>
            <p:nvGrpSpPr>
              <p:cNvPr id="12" name="组合 11"/>
              <p:cNvGrpSpPr/>
              <p:nvPr/>
            </p:nvGrpSpPr>
            <p:grpSpPr>
              <a:xfrm rot="1490484">
                <a:off x="1308842" y="1502370"/>
                <a:ext cx="1286555" cy="1214074"/>
                <a:chOff x="1308842" y="1502370"/>
                <a:chExt cx="1286555" cy="1214074"/>
              </a:xfrm>
            </p:grpSpPr>
            <p:sp>
              <p:nvSpPr>
                <p:cNvPr id="4" name="MH_SubTitle_1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 rot="20065343">
                  <a:off x="1308842" y="1502370"/>
                  <a:ext cx="1146120" cy="1214074"/>
                </a:xfrm>
                <a:custGeom>
                  <a:avLst/>
                  <a:gdLst>
                    <a:gd name="T0" fmla="*/ 1205085 w 1641041"/>
                    <a:gd name="T1" fmla="*/ 0 h 1737060"/>
                    <a:gd name="T2" fmla="*/ 1205085 w 1641041"/>
                    <a:gd name="T3" fmla="*/ 860090 h 1737060"/>
                    <a:gd name="T4" fmla="*/ 774215 w 1641041"/>
                    <a:gd name="T5" fmla="*/ 1275595 h 1737060"/>
                    <a:gd name="T6" fmla="*/ 0 w 1641041"/>
                    <a:gd name="T7" fmla="*/ 1275595 h 1737060"/>
                    <a:gd name="T8" fmla="*/ 0 w 1641041"/>
                    <a:gd name="T9" fmla="*/ 0 h 17370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1041"/>
                    <a:gd name="T16" fmla="*/ 0 h 1737060"/>
                    <a:gd name="T17" fmla="*/ 1641041 w 1641041"/>
                    <a:gd name="T18" fmla="*/ 1737060 h 17370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1041" h="1737060">
                      <a:moveTo>
                        <a:pt x="1641041" y="0"/>
                      </a:moveTo>
                      <a:lnTo>
                        <a:pt x="1641041" y="1171240"/>
                      </a:lnTo>
                      <a:lnTo>
                        <a:pt x="1054298" y="1737060"/>
                      </a:lnTo>
                      <a:lnTo>
                        <a:pt x="0" y="1737060"/>
                      </a:lnTo>
                      <a:lnTo>
                        <a:pt x="0" y="0"/>
                      </a:lnTo>
                      <a:lnTo>
                        <a:pt x="16410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bIns="324000" anchor="ctr"/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1600" b="1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合同签订时，明确费用承担</a:t>
                  </a:r>
                  <a:endPara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" name="MH_Other_1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 rot="20065343" flipH="1" flipV="1">
                  <a:off x="2189195" y="2122998"/>
                  <a:ext cx="406202" cy="392611"/>
                </a:xfrm>
                <a:custGeom>
                  <a:avLst/>
                  <a:gdLst>
                    <a:gd name="T0" fmla="*/ 428062 w 582919"/>
                    <a:gd name="T1" fmla="*/ 0 h 562132"/>
                    <a:gd name="T2" fmla="*/ 428062 w 582919"/>
                    <a:gd name="T3" fmla="*/ 412797 h 562132"/>
                    <a:gd name="T4" fmla="*/ 0 w 582919"/>
                    <a:gd name="T5" fmla="*/ 412797 h 562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2919" h="562132">
                      <a:moveTo>
                        <a:pt x="582919" y="0"/>
                      </a:moveTo>
                      <a:lnTo>
                        <a:pt x="582919" y="562132"/>
                      </a:lnTo>
                      <a:lnTo>
                        <a:pt x="0" y="562132"/>
                      </a:lnTo>
                      <a:lnTo>
                        <a:pt x="582919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1015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 rot="1451735">
                <a:off x="2600128" y="1497367"/>
                <a:ext cx="1286554" cy="1214074"/>
                <a:chOff x="2917035" y="2354036"/>
                <a:chExt cx="1286554" cy="1214074"/>
              </a:xfrm>
            </p:grpSpPr>
            <p:sp>
              <p:nvSpPr>
                <p:cNvPr id="8" name="MH_SubTitle_2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 rot="20148265">
                  <a:off x="2917035" y="2354036"/>
                  <a:ext cx="1146121" cy="1214074"/>
                </a:xfrm>
                <a:custGeom>
                  <a:avLst/>
                  <a:gdLst>
                    <a:gd name="T0" fmla="*/ 1205085 w 1641041"/>
                    <a:gd name="T1" fmla="*/ 0 h 1737060"/>
                    <a:gd name="T2" fmla="*/ 1205085 w 1641041"/>
                    <a:gd name="T3" fmla="*/ 860090 h 1737060"/>
                    <a:gd name="T4" fmla="*/ 774215 w 1641041"/>
                    <a:gd name="T5" fmla="*/ 1275595 h 1737060"/>
                    <a:gd name="T6" fmla="*/ 0 w 1641041"/>
                    <a:gd name="T7" fmla="*/ 1275595 h 1737060"/>
                    <a:gd name="T8" fmla="*/ 0 w 1641041"/>
                    <a:gd name="T9" fmla="*/ 0 h 17370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1041"/>
                    <a:gd name="T16" fmla="*/ 0 h 1737060"/>
                    <a:gd name="T17" fmla="*/ 1641041 w 1641041"/>
                    <a:gd name="T18" fmla="*/ 1737060 h 17370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1041" h="1737060">
                      <a:moveTo>
                        <a:pt x="1641041" y="0"/>
                      </a:moveTo>
                      <a:lnTo>
                        <a:pt x="1641041" y="1171240"/>
                      </a:lnTo>
                      <a:lnTo>
                        <a:pt x="1054298" y="1737060"/>
                      </a:lnTo>
                      <a:lnTo>
                        <a:pt x="0" y="1737060"/>
                      </a:lnTo>
                      <a:lnTo>
                        <a:pt x="0" y="0"/>
                      </a:lnTo>
                      <a:lnTo>
                        <a:pt x="16410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bIns="324000" anchor="ctr"/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1600" b="1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合同签订时，明确支付方式</a:t>
                  </a:r>
                  <a:endPara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" name="MH_Other_3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 rot="20065343" flipH="1" flipV="1">
                  <a:off x="3797388" y="2974662"/>
                  <a:ext cx="406201" cy="392611"/>
                </a:xfrm>
                <a:custGeom>
                  <a:avLst/>
                  <a:gdLst>
                    <a:gd name="T0" fmla="*/ 428062 w 582919"/>
                    <a:gd name="T1" fmla="*/ 0 h 562132"/>
                    <a:gd name="T2" fmla="*/ 428062 w 582919"/>
                    <a:gd name="T3" fmla="*/ 412797 h 562132"/>
                    <a:gd name="T4" fmla="*/ 0 w 582919"/>
                    <a:gd name="T5" fmla="*/ 412797 h 562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2919" h="562132">
                      <a:moveTo>
                        <a:pt x="582919" y="0"/>
                      </a:moveTo>
                      <a:lnTo>
                        <a:pt x="582919" y="562132"/>
                      </a:lnTo>
                      <a:lnTo>
                        <a:pt x="0" y="562132"/>
                      </a:lnTo>
                      <a:lnTo>
                        <a:pt x="582919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1015"/>
                </a:p>
              </p:txBody>
            </p:sp>
          </p:grpSp>
          <p:grpSp>
            <p:nvGrpSpPr>
              <p:cNvPr id="13" name="组合 12"/>
              <p:cNvGrpSpPr/>
              <p:nvPr/>
            </p:nvGrpSpPr>
            <p:grpSpPr>
              <a:xfrm rot="1500788">
                <a:off x="2707831" y="3024256"/>
                <a:ext cx="1286555" cy="1214074"/>
                <a:chOff x="6133421" y="2354035"/>
                <a:chExt cx="1286555" cy="1214074"/>
              </a:xfrm>
            </p:grpSpPr>
            <p:sp>
              <p:nvSpPr>
                <p:cNvPr id="10" name="MH_SubTitle_4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 rot="20065343">
                  <a:off x="6133421" y="2354035"/>
                  <a:ext cx="1146121" cy="1214074"/>
                </a:xfrm>
                <a:custGeom>
                  <a:avLst/>
                  <a:gdLst>
                    <a:gd name="T0" fmla="*/ 1205085 w 1641041"/>
                    <a:gd name="T1" fmla="*/ 0 h 1737060"/>
                    <a:gd name="T2" fmla="*/ 1205085 w 1641041"/>
                    <a:gd name="T3" fmla="*/ 860090 h 1737060"/>
                    <a:gd name="T4" fmla="*/ 774215 w 1641041"/>
                    <a:gd name="T5" fmla="*/ 1275595 h 1737060"/>
                    <a:gd name="T6" fmla="*/ 0 w 1641041"/>
                    <a:gd name="T7" fmla="*/ 1275595 h 1737060"/>
                    <a:gd name="T8" fmla="*/ 0 w 1641041"/>
                    <a:gd name="T9" fmla="*/ 0 h 17370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1041"/>
                    <a:gd name="T16" fmla="*/ 0 h 1737060"/>
                    <a:gd name="T17" fmla="*/ 1641041 w 1641041"/>
                    <a:gd name="T18" fmla="*/ 1737060 h 17370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1041" h="1737060">
                      <a:moveTo>
                        <a:pt x="1641041" y="0"/>
                      </a:moveTo>
                      <a:lnTo>
                        <a:pt x="1641041" y="1171240"/>
                      </a:lnTo>
                      <a:lnTo>
                        <a:pt x="1054298" y="1737060"/>
                      </a:lnTo>
                      <a:lnTo>
                        <a:pt x="0" y="1737060"/>
                      </a:lnTo>
                      <a:lnTo>
                        <a:pt x="0" y="0"/>
                      </a:lnTo>
                      <a:lnTo>
                        <a:pt x="16410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bIns="324000" anchor="ctr"/>
                <a:lstStyle>
                  <a:lvl1pPr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anose="02010600030101010101" pitchFamily="2" charset="-122"/>
                      <a:ea typeface="等线" panose="02010600030101010101" pitchFamily="2" charset="-122"/>
                    </a:defRPr>
                  </a:lvl9pPr>
                </a:lstStyle>
                <a:p>
                  <a:pPr algn="ctr">
                    <a:defRPr/>
                  </a:pPr>
                  <a:r>
                    <a:rPr lang="zh-CN" altLang="en-US" sz="1600" b="1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费用支付时，重视代扣代缴</a:t>
                  </a:r>
                  <a:endPara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" name="MH_Other_4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 rot="20065343" flipH="1" flipV="1">
                  <a:off x="7013775" y="2974662"/>
                  <a:ext cx="406201" cy="392611"/>
                </a:xfrm>
                <a:custGeom>
                  <a:avLst/>
                  <a:gdLst>
                    <a:gd name="T0" fmla="*/ 428062 w 582919"/>
                    <a:gd name="T1" fmla="*/ 0 h 562132"/>
                    <a:gd name="T2" fmla="*/ 428062 w 582919"/>
                    <a:gd name="T3" fmla="*/ 412797 h 562132"/>
                    <a:gd name="T4" fmla="*/ 0 w 582919"/>
                    <a:gd name="T5" fmla="*/ 412797 h 562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2919" h="562132">
                      <a:moveTo>
                        <a:pt x="582919" y="0"/>
                      </a:moveTo>
                      <a:lnTo>
                        <a:pt x="582919" y="562132"/>
                      </a:lnTo>
                      <a:lnTo>
                        <a:pt x="0" y="562132"/>
                      </a:lnTo>
                      <a:lnTo>
                        <a:pt x="582919" y="0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zh-CN" altLang="en-US" sz="1015"/>
                </a:p>
              </p:txBody>
            </p:sp>
          </p:grpSp>
        </p:grpSp>
      </p:grpSp>
      <p:sp>
        <p:nvSpPr>
          <p:cNvPr id="33" name="矩形 32"/>
          <p:cNvSpPr/>
          <p:nvPr/>
        </p:nvSpPr>
        <p:spPr>
          <a:xfrm>
            <a:off x="1096003" y="185926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劳务报酬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6565" eaLnBrk="0" hangingPunct="0">
              <a:buClr>
                <a:srgbClr val="0070C0"/>
              </a:buClr>
              <a:buSzPct val="11100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如何规避纳税风险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 descr="中税答疑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5" name="直接连接符 34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42459" y="1390616"/>
            <a:ext cx="4323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稿酬所得</a:t>
            </a:r>
            <a:r>
              <a:rPr lang="en-US" altLang="zh-CN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纳税实务与筹划技巧</a:t>
            </a:r>
            <a:endParaRPr lang="zh-CN" altLang="en-US" sz="24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59" y="2281567"/>
            <a:ext cx="419756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稿酬所得如何代扣代缴个人所得税？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稿酬所得发放，如何进行纳税筹划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42459" y="1953408"/>
            <a:ext cx="4939173" cy="26367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96054" y="938659"/>
            <a:ext cx="1339858" cy="2497571"/>
          </a:xfrm>
          <a:custGeom>
            <a:avLst/>
            <a:gdLst>
              <a:gd name="connsiteX0" fmla="*/ 727821 w 1483087"/>
              <a:gd name="connsiteY0" fmla="*/ 0 h 2764557"/>
              <a:gd name="connsiteX1" fmla="*/ 1411835 w 1483087"/>
              <a:gd name="connsiteY1" fmla="*/ 684014 h 2764557"/>
              <a:gd name="connsiteX2" fmla="*/ 1027077 w 1483087"/>
              <a:gd name="connsiteY2" fmla="*/ 1296777 h 2764557"/>
              <a:gd name="connsiteX3" fmla="*/ 1483087 w 1483087"/>
              <a:gd name="connsiteY3" fmla="*/ 1923789 h 2764557"/>
              <a:gd name="connsiteX4" fmla="*/ 713571 w 1483087"/>
              <a:gd name="connsiteY4" fmla="*/ 2764557 h 2764557"/>
              <a:gd name="connsiteX5" fmla="*/ 1056 w 1483087"/>
              <a:gd name="connsiteY5" fmla="*/ 1938040 h 2764557"/>
              <a:gd name="connsiteX6" fmla="*/ 292078 w 1483087"/>
              <a:gd name="connsiteY6" fmla="*/ 2102727 h 2764557"/>
              <a:gd name="connsiteX7" fmla="*/ 742071 w 1483087"/>
              <a:gd name="connsiteY7" fmla="*/ 2522302 h 2764557"/>
              <a:gd name="connsiteX8" fmla="*/ 1183830 w 1483087"/>
              <a:gd name="connsiteY8" fmla="*/ 2023541 h 2764557"/>
              <a:gd name="connsiteX9" fmla="*/ 542567 w 1483087"/>
              <a:gd name="connsiteY9" fmla="*/ 1467780 h 2764557"/>
              <a:gd name="connsiteX10" fmla="*/ 542567 w 1483087"/>
              <a:gd name="connsiteY10" fmla="*/ 1182774 h 2764557"/>
              <a:gd name="connsiteX11" fmla="*/ 628069 w 1483087"/>
              <a:gd name="connsiteY11" fmla="*/ 1182774 h 2764557"/>
              <a:gd name="connsiteX12" fmla="*/ 1112579 w 1483087"/>
              <a:gd name="connsiteY12" fmla="*/ 726765 h 2764557"/>
              <a:gd name="connsiteX13" fmla="*/ 727821 w 1483087"/>
              <a:gd name="connsiteY13" fmla="*/ 270756 h 2764557"/>
              <a:gd name="connsiteX14" fmla="*/ 343063 w 1483087"/>
              <a:gd name="connsiteY14" fmla="*/ 812267 h 2764557"/>
              <a:gd name="connsiteX15" fmla="*/ 43807 w 1483087"/>
              <a:gd name="connsiteY15" fmla="*/ 812267 h 2764557"/>
              <a:gd name="connsiteX16" fmla="*/ 727821 w 1483087"/>
              <a:gd name="connsiteY16" fmla="*/ 0 h 2764557"/>
              <a:gd name="connsiteX0-1" fmla="*/ 727821 w 1483087"/>
              <a:gd name="connsiteY0-2" fmla="*/ 0 h 2764557"/>
              <a:gd name="connsiteX1-3" fmla="*/ 1411835 w 1483087"/>
              <a:gd name="connsiteY1-4" fmla="*/ 684014 h 2764557"/>
              <a:gd name="connsiteX2-5" fmla="*/ 1027077 w 1483087"/>
              <a:gd name="connsiteY2-6" fmla="*/ 1296777 h 2764557"/>
              <a:gd name="connsiteX3-7" fmla="*/ 1483087 w 1483087"/>
              <a:gd name="connsiteY3-8" fmla="*/ 1923789 h 2764557"/>
              <a:gd name="connsiteX4-9" fmla="*/ 713571 w 1483087"/>
              <a:gd name="connsiteY4-10" fmla="*/ 2764557 h 2764557"/>
              <a:gd name="connsiteX5-11" fmla="*/ 1056 w 1483087"/>
              <a:gd name="connsiteY5-12" fmla="*/ 1938040 h 2764557"/>
              <a:gd name="connsiteX6-13" fmla="*/ 292078 w 1483087"/>
              <a:gd name="connsiteY6-14" fmla="*/ 2102727 h 2764557"/>
              <a:gd name="connsiteX7-15" fmla="*/ 742071 w 1483087"/>
              <a:gd name="connsiteY7-16" fmla="*/ 2522302 h 2764557"/>
              <a:gd name="connsiteX8-17" fmla="*/ 1183830 w 1483087"/>
              <a:gd name="connsiteY8-18" fmla="*/ 2023541 h 2764557"/>
              <a:gd name="connsiteX9-19" fmla="*/ 542567 w 1483087"/>
              <a:gd name="connsiteY9-20" fmla="*/ 1467780 h 2764557"/>
              <a:gd name="connsiteX10-21" fmla="*/ 542567 w 1483087"/>
              <a:gd name="connsiteY10-22" fmla="*/ 1182774 h 2764557"/>
              <a:gd name="connsiteX11-23" fmla="*/ 628069 w 1483087"/>
              <a:gd name="connsiteY11-24" fmla="*/ 1182774 h 2764557"/>
              <a:gd name="connsiteX12-25" fmla="*/ 1112579 w 1483087"/>
              <a:gd name="connsiteY12-26" fmla="*/ 726765 h 2764557"/>
              <a:gd name="connsiteX13-27" fmla="*/ 727821 w 1483087"/>
              <a:gd name="connsiteY13-28" fmla="*/ 270756 h 2764557"/>
              <a:gd name="connsiteX14-29" fmla="*/ 326594 w 1483087"/>
              <a:gd name="connsiteY14-30" fmla="*/ 771096 h 2764557"/>
              <a:gd name="connsiteX15-31" fmla="*/ 43807 w 1483087"/>
              <a:gd name="connsiteY15-32" fmla="*/ 812267 h 2764557"/>
              <a:gd name="connsiteX16-33" fmla="*/ 727821 w 1483087"/>
              <a:gd name="connsiteY16-34" fmla="*/ 0 h 2764557"/>
              <a:gd name="connsiteX0-35" fmla="*/ 727821 w 1483087"/>
              <a:gd name="connsiteY0-36" fmla="*/ 0 h 2764557"/>
              <a:gd name="connsiteX1-37" fmla="*/ 1411835 w 1483087"/>
              <a:gd name="connsiteY1-38" fmla="*/ 684014 h 2764557"/>
              <a:gd name="connsiteX2-39" fmla="*/ 1027077 w 1483087"/>
              <a:gd name="connsiteY2-40" fmla="*/ 1296777 h 2764557"/>
              <a:gd name="connsiteX3-41" fmla="*/ 1483087 w 1483087"/>
              <a:gd name="connsiteY3-42" fmla="*/ 1923789 h 2764557"/>
              <a:gd name="connsiteX4-43" fmla="*/ 713571 w 1483087"/>
              <a:gd name="connsiteY4-44" fmla="*/ 2764557 h 2764557"/>
              <a:gd name="connsiteX5-45" fmla="*/ 1056 w 1483087"/>
              <a:gd name="connsiteY5-46" fmla="*/ 1938040 h 2764557"/>
              <a:gd name="connsiteX6-47" fmla="*/ 292078 w 1483087"/>
              <a:gd name="connsiteY6-48" fmla="*/ 2102727 h 2764557"/>
              <a:gd name="connsiteX7-49" fmla="*/ 742071 w 1483087"/>
              <a:gd name="connsiteY7-50" fmla="*/ 2522302 h 2764557"/>
              <a:gd name="connsiteX8-51" fmla="*/ 1183830 w 1483087"/>
              <a:gd name="connsiteY8-52" fmla="*/ 2023541 h 2764557"/>
              <a:gd name="connsiteX9-53" fmla="*/ 542567 w 1483087"/>
              <a:gd name="connsiteY9-54" fmla="*/ 1467780 h 2764557"/>
              <a:gd name="connsiteX10-55" fmla="*/ 542567 w 1483087"/>
              <a:gd name="connsiteY10-56" fmla="*/ 1182774 h 2764557"/>
              <a:gd name="connsiteX11-57" fmla="*/ 628069 w 1483087"/>
              <a:gd name="connsiteY11-58" fmla="*/ 1182774 h 2764557"/>
              <a:gd name="connsiteX12-59" fmla="*/ 1112579 w 1483087"/>
              <a:gd name="connsiteY12-60" fmla="*/ 726765 h 2764557"/>
              <a:gd name="connsiteX13-61" fmla="*/ 727821 w 1483087"/>
              <a:gd name="connsiteY13-62" fmla="*/ 270756 h 2764557"/>
              <a:gd name="connsiteX14-63" fmla="*/ 376000 w 1483087"/>
              <a:gd name="connsiteY14-64" fmla="*/ 614645 h 2764557"/>
              <a:gd name="connsiteX15-65" fmla="*/ 43807 w 1483087"/>
              <a:gd name="connsiteY15-66" fmla="*/ 812267 h 2764557"/>
              <a:gd name="connsiteX16-67" fmla="*/ 727821 w 1483087"/>
              <a:gd name="connsiteY16-68" fmla="*/ 0 h 2764557"/>
              <a:gd name="connsiteX0-69" fmla="*/ 727821 w 1483087"/>
              <a:gd name="connsiteY0-70" fmla="*/ 0 h 2764557"/>
              <a:gd name="connsiteX1-71" fmla="*/ 1411835 w 1483087"/>
              <a:gd name="connsiteY1-72" fmla="*/ 684014 h 2764557"/>
              <a:gd name="connsiteX2-73" fmla="*/ 1027077 w 1483087"/>
              <a:gd name="connsiteY2-74" fmla="*/ 1296777 h 2764557"/>
              <a:gd name="connsiteX3-75" fmla="*/ 1483087 w 1483087"/>
              <a:gd name="connsiteY3-76" fmla="*/ 1923789 h 2764557"/>
              <a:gd name="connsiteX4-77" fmla="*/ 713571 w 1483087"/>
              <a:gd name="connsiteY4-78" fmla="*/ 2764557 h 2764557"/>
              <a:gd name="connsiteX5-79" fmla="*/ 1056 w 1483087"/>
              <a:gd name="connsiteY5-80" fmla="*/ 1938040 h 2764557"/>
              <a:gd name="connsiteX6-81" fmla="*/ 292078 w 1483087"/>
              <a:gd name="connsiteY6-82" fmla="*/ 2102727 h 2764557"/>
              <a:gd name="connsiteX7-83" fmla="*/ 742071 w 1483087"/>
              <a:gd name="connsiteY7-84" fmla="*/ 2522302 h 2764557"/>
              <a:gd name="connsiteX8-85" fmla="*/ 1183830 w 1483087"/>
              <a:gd name="connsiteY8-86" fmla="*/ 2023541 h 2764557"/>
              <a:gd name="connsiteX9-87" fmla="*/ 542567 w 1483087"/>
              <a:gd name="connsiteY9-88" fmla="*/ 1467780 h 2764557"/>
              <a:gd name="connsiteX10-89" fmla="*/ 542567 w 1483087"/>
              <a:gd name="connsiteY10-90" fmla="*/ 1182774 h 2764557"/>
              <a:gd name="connsiteX11-91" fmla="*/ 628069 w 1483087"/>
              <a:gd name="connsiteY11-92" fmla="*/ 1182774 h 2764557"/>
              <a:gd name="connsiteX12-93" fmla="*/ 1054938 w 1483087"/>
              <a:gd name="connsiteY12-94" fmla="*/ 710296 h 2764557"/>
              <a:gd name="connsiteX13-95" fmla="*/ 727821 w 1483087"/>
              <a:gd name="connsiteY13-96" fmla="*/ 270756 h 2764557"/>
              <a:gd name="connsiteX14-97" fmla="*/ 376000 w 1483087"/>
              <a:gd name="connsiteY14-98" fmla="*/ 614645 h 2764557"/>
              <a:gd name="connsiteX15-99" fmla="*/ 43807 w 1483087"/>
              <a:gd name="connsiteY15-100" fmla="*/ 812267 h 2764557"/>
              <a:gd name="connsiteX16-101" fmla="*/ 727821 w 1483087"/>
              <a:gd name="connsiteY16-102" fmla="*/ 0 h 2764557"/>
              <a:gd name="connsiteX0-103" fmla="*/ 727821 w 1483087"/>
              <a:gd name="connsiteY0-104" fmla="*/ 0 h 2764557"/>
              <a:gd name="connsiteX1-105" fmla="*/ 1411835 w 1483087"/>
              <a:gd name="connsiteY1-106" fmla="*/ 684014 h 2764557"/>
              <a:gd name="connsiteX2-107" fmla="*/ 1027077 w 1483087"/>
              <a:gd name="connsiteY2-108" fmla="*/ 1296777 h 2764557"/>
              <a:gd name="connsiteX3-109" fmla="*/ 1483087 w 1483087"/>
              <a:gd name="connsiteY3-110" fmla="*/ 1923789 h 2764557"/>
              <a:gd name="connsiteX4-111" fmla="*/ 713571 w 1483087"/>
              <a:gd name="connsiteY4-112" fmla="*/ 2764557 h 2764557"/>
              <a:gd name="connsiteX5-113" fmla="*/ 1056 w 1483087"/>
              <a:gd name="connsiteY5-114" fmla="*/ 1938040 h 2764557"/>
              <a:gd name="connsiteX6-115" fmla="*/ 374422 w 1483087"/>
              <a:gd name="connsiteY6-116" fmla="*/ 2226241 h 2764557"/>
              <a:gd name="connsiteX7-117" fmla="*/ 742071 w 1483087"/>
              <a:gd name="connsiteY7-118" fmla="*/ 2522302 h 2764557"/>
              <a:gd name="connsiteX8-119" fmla="*/ 1183830 w 1483087"/>
              <a:gd name="connsiteY8-120" fmla="*/ 2023541 h 2764557"/>
              <a:gd name="connsiteX9-121" fmla="*/ 542567 w 1483087"/>
              <a:gd name="connsiteY9-122" fmla="*/ 1467780 h 2764557"/>
              <a:gd name="connsiteX10-123" fmla="*/ 542567 w 1483087"/>
              <a:gd name="connsiteY10-124" fmla="*/ 1182774 h 2764557"/>
              <a:gd name="connsiteX11-125" fmla="*/ 628069 w 1483087"/>
              <a:gd name="connsiteY11-126" fmla="*/ 1182774 h 2764557"/>
              <a:gd name="connsiteX12-127" fmla="*/ 1054938 w 1483087"/>
              <a:gd name="connsiteY12-128" fmla="*/ 710296 h 2764557"/>
              <a:gd name="connsiteX13-129" fmla="*/ 727821 w 1483087"/>
              <a:gd name="connsiteY13-130" fmla="*/ 270756 h 2764557"/>
              <a:gd name="connsiteX14-131" fmla="*/ 376000 w 1483087"/>
              <a:gd name="connsiteY14-132" fmla="*/ 614645 h 2764557"/>
              <a:gd name="connsiteX15-133" fmla="*/ 43807 w 1483087"/>
              <a:gd name="connsiteY15-134" fmla="*/ 812267 h 2764557"/>
              <a:gd name="connsiteX16-135" fmla="*/ 727821 w 1483087"/>
              <a:gd name="connsiteY16-136" fmla="*/ 0 h 2764557"/>
              <a:gd name="connsiteX0-137" fmla="*/ 727821 w 1483087"/>
              <a:gd name="connsiteY0-138" fmla="*/ 0 h 2764557"/>
              <a:gd name="connsiteX1-139" fmla="*/ 1411835 w 1483087"/>
              <a:gd name="connsiteY1-140" fmla="*/ 684014 h 2764557"/>
              <a:gd name="connsiteX2-141" fmla="*/ 1027077 w 1483087"/>
              <a:gd name="connsiteY2-142" fmla="*/ 1296777 h 2764557"/>
              <a:gd name="connsiteX3-143" fmla="*/ 1483087 w 1483087"/>
              <a:gd name="connsiteY3-144" fmla="*/ 1923789 h 2764557"/>
              <a:gd name="connsiteX4-145" fmla="*/ 713571 w 1483087"/>
              <a:gd name="connsiteY4-146" fmla="*/ 2764557 h 2764557"/>
              <a:gd name="connsiteX5-147" fmla="*/ 1056 w 1483087"/>
              <a:gd name="connsiteY5-148" fmla="*/ 1938040 h 2764557"/>
              <a:gd name="connsiteX6-149" fmla="*/ 432061 w 1483087"/>
              <a:gd name="connsiteY6-150" fmla="*/ 1872166 h 2764557"/>
              <a:gd name="connsiteX7-151" fmla="*/ 742071 w 1483087"/>
              <a:gd name="connsiteY7-152" fmla="*/ 2522302 h 2764557"/>
              <a:gd name="connsiteX8-153" fmla="*/ 1183830 w 1483087"/>
              <a:gd name="connsiteY8-154" fmla="*/ 2023541 h 2764557"/>
              <a:gd name="connsiteX9-155" fmla="*/ 542567 w 1483087"/>
              <a:gd name="connsiteY9-156" fmla="*/ 1467780 h 2764557"/>
              <a:gd name="connsiteX10-157" fmla="*/ 542567 w 1483087"/>
              <a:gd name="connsiteY10-158" fmla="*/ 1182774 h 2764557"/>
              <a:gd name="connsiteX11-159" fmla="*/ 628069 w 1483087"/>
              <a:gd name="connsiteY11-160" fmla="*/ 1182774 h 2764557"/>
              <a:gd name="connsiteX12-161" fmla="*/ 1054938 w 1483087"/>
              <a:gd name="connsiteY12-162" fmla="*/ 710296 h 2764557"/>
              <a:gd name="connsiteX13-163" fmla="*/ 727821 w 1483087"/>
              <a:gd name="connsiteY13-164" fmla="*/ 270756 h 2764557"/>
              <a:gd name="connsiteX14-165" fmla="*/ 376000 w 1483087"/>
              <a:gd name="connsiteY14-166" fmla="*/ 614645 h 2764557"/>
              <a:gd name="connsiteX15-167" fmla="*/ 43807 w 1483087"/>
              <a:gd name="connsiteY15-168" fmla="*/ 812267 h 2764557"/>
              <a:gd name="connsiteX16-169" fmla="*/ 727821 w 1483087"/>
              <a:gd name="connsiteY16-170" fmla="*/ 0 h 2764557"/>
              <a:gd name="connsiteX0-171" fmla="*/ 727821 w 1483087"/>
              <a:gd name="connsiteY0-172" fmla="*/ 0 h 2764557"/>
              <a:gd name="connsiteX1-173" fmla="*/ 1411835 w 1483087"/>
              <a:gd name="connsiteY1-174" fmla="*/ 684014 h 2764557"/>
              <a:gd name="connsiteX2-175" fmla="*/ 1027077 w 1483087"/>
              <a:gd name="connsiteY2-176" fmla="*/ 1296777 h 2764557"/>
              <a:gd name="connsiteX3-177" fmla="*/ 1483087 w 1483087"/>
              <a:gd name="connsiteY3-178" fmla="*/ 1923789 h 2764557"/>
              <a:gd name="connsiteX4-179" fmla="*/ 713571 w 1483087"/>
              <a:gd name="connsiteY4-180" fmla="*/ 2764557 h 2764557"/>
              <a:gd name="connsiteX5-181" fmla="*/ 1056 w 1483087"/>
              <a:gd name="connsiteY5-182" fmla="*/ 1938040 h 2764557"/>
              <a:gd name="connsiteX6-183" fmla="*/ 399124 w 1483087"/>
              <a:gd name="connsiteY6-184" fmla="*/ 1723948 h 2764557"/>
              <a:gd name="connsiteX7-185" fmla="*/ 742071 w 1483087"/>
              <a:gd name="connsiteY7-186" fmla="*/ 2522302 h 2764557"/>
              <a:gd name="connsiteX8-187" fmla="*/ 1183830 w 1483087"/>
              <a:gd name="connsiteY8-188" fmla="*/ 2023541 h 2764557"/>
              <a:gd name="connsiteX9-189" fmla="*/ 542567 w 1483087"/>
              <a:gd name="connsiteY9-190" fmla="*/ 1467780 h 2764557"/>
              <a:gd name="connsiteX10-191" fmla="*/ 542567 w 1483087"/>
              <a:gd name="connsiteY10-192" fmla="*/ 1182774 h 2764557"/>
              <a:gd name="connsiteX11-193" fmla="*/ 628069 w 1483087"/>
              <a:gd name="connsiteY11-194" fmla="*/ 1182774 h 2764557"/>
              <a:gd name="connsiteX12-195" fmla="*/ 1054938 w 1483087"/>
              <a:gd name="connsiteY12-196" fmla="*/ 710296 h 2764557"/>
              <a:gd name="connsiteX13-197" fmla="*/ 727821 w 1483087"/>
              <a:gd name="connsiteY13-198" fmla="*/ 270756 h 2764557"/>
              <a:gd name="connsiteX14-199" fmla="*/ 376000 w 1483087"/>
              <a:gd name="connsiteY14-200" fmla="*/ 614645 h 2764557"/>
              <a:gd name="connsiteX15-201" fmla="*/ 43807 w 1483087"/>
              <a:gd name="connsiteY15-202" fmla="*/ 812267 h 2764557"/>
              <a:gd name="connsiteX16-203" fmla="*/ 727821 w 1483087"/>
              <a:gd name="connsiteY16-204" fmla="*/ 0 h 2764557"/>
              <a:gd name="connsiteX0-205" fmla="*/ 727821 w 1483087"/>
              <a:gd name="connsiteY0-206" fmla="*/ 0 h 2764557"/>
              <a:gd name="connsiteX1-207" fmla="*/ 1411835 w 1483087"/>
              <a:gd name="connsiteY1-208" fmla="*/ 684014 h 2764557"/>
              <a:gd name="connsiteX2-209" fmla="*/ 1027077 w 1483087"/>
              <a:gd name="connsiteY2-210" fmla="*/ 1296777 h 2764557"/>
              <a:gd name="connsiteX3-211" fmla="*/ 1483087 w 1483087"/>
              <a:gd name="connsiteY3-212" fmla="*/ 1923789 h 2764557"/>
              <a:gd name="connsiteX4-213" fmla="*/ 713571 w 1483087"/>
              <a:gd name="connsiteY4-214" fmla="*/ 2764557 h 2764557"/>
              <a:gd name="connsiteX5-215" fmla="*/ 1056 w 1483087"/>
              <a:gd name="connsiteY5-216" fmla="*/ 1938040 h 2764557"/>
              <a:gd name="connsiteX6-217" fmla="*/ 390889 w 1483087"/>
              <a:gd name="connsiteY6-218" fmla="*/ 2036852 h 2764557"/>
              <a:gd name="connsiteX7-219" fmla="*/ 742071 w 1483087"/>
              <a:gd name="connsiteY7-220" fmla="*/ 2522302 h 2764557"/>
              <a:gd name="connsiteX8-221" fmla="*/ 1183830 w 1483087"/>
              <a:gd name="connsiteY8-222" fmla="*/ 2023541 h 2764557"/>
              <a:gd name="connsiteX9-223" fmla="*/ 542567 w 1483087"/>
              <a:gd name="connsiteY9-224" fmla="*/ 1467780 h 2764557"/>
              <a:gd name="connsiteX10-225" fmla="*/ 542567 w 1483087"/>
              <a:gd name="connsiteY10-226" fmla="*/ 1182774 h 2764557"/>
              <a:gd name="connsiteX11-227" fmla="*/ 628069 w 1483087"/>
              <a:gd name="connsiteY11-228" fmla="*/ 1182774 h 2764557"/>
              <a:gd name="connsiteX12-229" fmla="*/ 1054938 w 1483087"/>
              <a:gd name="connsiteY12-230" fmla="*/ 710296 h 2764557"/>
              <a:gd name="connsiteX13-231" fmla="*/ 727821 w 1483087"/>
              <a:gd name="connsiteY13-232" fmla="*/ 270756 h 2764557"/>
              <a:gd name="connsiteX14-233" fmla="*/ 376000 w 1483087"/>
              <a:gd name="connsiteY14-234" fmla="*/ 614645 h 2764557"/>
              <a:gd name="connsiteX15-235" fmla="*/ 43807 w 1483087"/>
              <a:gd name="connsiteY15-236" fmla="*/ 812267 h 2764557"/>
              <a:gd name="connsiteX16-237" fmla="*/ 727821 w 1483087"/>
              <a:gd name="connsiteY16-238" fmla="*/ 0 h 27645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483087" h="2764557">
                <a:moveTo>
                  <a:pt x="727821" y="0"/>
                </a:moveTo>
                <a:cubicBezTo>
                  <a:pt x="1155330" y="28500"/>
                  <a:pt x="1383335" y="256505"/>
                  <a:pt x="1411835" y="684014"/>
                </a:cubicBezTo>
                <a:cubicBezTo>
                  <a:pt x="1411835" y="1007021"/>
                  <a:pt x="1283583" y="1211275"/>
                  <a:pt x="1027077" y="1296777"/>
                </a:cubicBezTo>
                <a:cubicBezTo>
                  <a:pt x="1321583" y="1372778"/>
                  <a:pt x="1473586" y="1581782"/>
                  <a:pt x="1483087" y="1923789"/>
                </a:cubicBezTo>
                <a:cubicBezTo>
                  <a:pt x="1473586" y="2474801"/>
                  <a:pt x="1217081" y="2755057"/>
                  <a:pt x="713571" y="2764557"/>
                </a:cubicBezTo>
                <a:cubicBezTo>
                  <a:pt x="219561" y="2755057"/>
                  <a:pt x="-17944" y="2479551"/>
                  <a:pt x="1056" y="1938040"/>
                </a:cubicBezTo>
                <a:cubicBezTo>
                  <a:pt x="100808" y="1938040"/>
                  <a:pt x="291137" y="2036852"/>
                  <a:pt x="390889" y="2036852"/>
                </a:cubicBezTo>
                <a:cubicBezTo>
                  <a:pt x="362389" y="2426360"/>
                  <a:pt x="609914" y="2524520"/>
                  <a:pt x="742071" y="2522302"/>
                </a:cubicBezTo>
                <a:cubicBezTo>
                  <a:pt x="874228" y="2520084"/>
                  <a:pt x="1164830" y="2356048"/>
                  <a:pt x="1183830" y="2023541"/>
                </a:cubicBezTo>
                <a:cubicBezTo>
                  <a:pt x="1202831" y="1615033"/>
                  <a:pt x="989077" y="1429779"/>
                  <a:pt x="542567" y="1467780"/>
                </a:cubicBezTo>
                <a:lnTo>
                  <a:pt x="542567" y="1182774"/>
                </a:lnTo>
                <a:lnTo>
                  <a:pt x="628069" y="1182774"/>
                </a:lnTo>
                <a:cubicBezTo>
                  <a:pt x="960576" y="1211275"/>
                  <a:pt x="1064438" y="1042803"/>
                  <a:pt x="1054938" y="710296"/>
                </a:cubicBezTo>
                <a:cubicBezTo>
                  <a:pt x="1054938" y="406290"/>
                  <a:pt x="840977" y="286698"/>
                  <a:pt x="727821" y="270756"/>
                </a:cubicBezTo>
                <a:cubicBezTo>
                  <a:pt x="614665" y="254814"/>
                  <a:pt x="357000" y="253637"/>
                  <a:pt x="376000" y="614645"/>
                </a:cubicBezTo>
                <a:lnTo>
                  <a:pt x="43807" y="812267"/>
                </a:lnTo>
                <a:cubicBezTo>
                  <a:pt x="43807" y="289756"/>
                  <a:pt x="271812" y="19000"/>
                  <a:pt x="727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81870" y="1207364"/>
            <a:ext cx="6312805" cy="1535383"/>
            <a:chOff x="3679400" y="2778096"/>
            <a:chExt cx="3395366" cy="1096663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稿酬所得如何代扣代缴个人所得税？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稿酬所得发放，如何进行纳税筹划？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66725" y="1523365"/>
            <a:ext cx="6946265" cy="2568575"/>
            <a:chOff x="972198" y="1152525"/>
            <a:chExt cx="7335084" cy="2867025"/>
          </a:xfrm>
        </p:grpSpPr>
        <p:sp>
          <p:nvSpPr>
            <p:cNvPr id="7" name="矩形 6"/>
            <p:cNvSpPr/>
            <p:nvPr/>
          </p:nvSpPr>
          <p:spPr>
            <a:xfrm>
              <a:off x="972198" y="1152525"/>
              <a:ext cx="2781819" cy="2867025"/>
            </a:xfrm>
            <a:prstGeom prst="rect">
              <a:avLst/>
            </a:prstGeom>
            <a:solidFill>
              <a:srgbClr val="63B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754017" y="1152525"/>
              <a:ext cx="548054" cy="2867025"/>
            </a:xfrm>
            <a:custGeom>
              <a:avLst/>
              <a:gdLst>
                <a:gd name="connsiteX0" fmla="*/ 0 w 611188"/>
                <a:gd name="connsiteY0" fmla="*/ 0 h 2867025"/>
                <a:gd name="connsiteX1" fmla="*/ 611188 w 611188"/>
                <a:gd name="connsiteY1" fmla="*/ 0 h 2867025"/>
                <a:gd name="connsiteX2" fmla="*/ 611188 w 611188"/>
                <a:gd name="connsiteY2" fmla="*/ 2867025 h 2867025"/>
                <a:gd name="connsiteX3" fmla="*/ 0 w 611188"/>
                <a:gd name="connsiteY3" fmla="*/ 2867025 h 2867025"/>
                <a:gd name="connsiteX4" fmla="*/ 0 w 611188"/>
                <a:gd name="connsiteY4" fmla="*/ 0 h 2867025"/>
                <a:gd name="connsiteX0-1" fmla="*/ 0 w 630238"/>
                <a:gd name="connsiteY0-2" fmla="*/ 0 h 2867025"/>
                <a:gd name="connsiteX1-3" fmla="*/ 630238 w 630238"/>
                <a:gd name="connsiteY1-4" fmla="*/ 333375 h 2867025"/>
                <a:gd name="connsiteX2-5" fmla="*/ 611188 w 630238"/>
                <a:gd name="connsiteY2-6" fmla="*/ 2867025 h 2867025"/>
                <a:gd name="connsiteX3-7" fmla="*/ 0 w 630238"/>
                <a:gd name="connsiteY3-8" fmla="*/ 2867025 h 2867025"/>
                <a:gd name="connsiteX4-9" fmla="*/ 0 w 630238"/>
                <a:gd name="connsiteY4-10" fmla="*/ 0 h 2867025"/>
                <a:gd name="connsiteX0-11" fmla="*/ 0 w 630238"/>
                <a:gd name="connsiteY0-12" fmla="*/ 0 h 2867025"/>
                <a:gd name="connsiteX1-13" fmla="*/ 630238 w 630238"/>
                <a:gd name="connsiteY1-14" fmla="*/ 333375 h 2867025"/>
                <a:gd name="connsiteX2-15" fmla="*/ 620713 w 630238"/>
                <a:gd name="connsiteY2-16" fmla="*/ 2419350 h 2867025"/>
                <a:gd name="connsiteX3-17" fmla="*/ 0 w 630238"/>
                <a:gd name="connsiteY3-18" fmla="*/ 2867025 h 2867025"/>
                <a:gd name="connsiteX4-19" fmla="*/ 0 w 630238"/>
                <a:gd name="connsiteY4-20" fmla="*/ 0 h 2867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238" h="2867025">
                  <a:moveTo>
                    <a:pt x="0" y="0"/>
                  </a:moveTo>
                  <a:lnTo>
                    <a:pt x="630238" y="333375"/>
                  </a:lnTo>
                  <a:lnTo>
                    <a:pt x="620713" y="2419350"/>
                  </a:lnTo>
                  <a:lnTo>
                    <a:pt x="0" y="2867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302071" y="1453127"/>
              <a:ext cx="4005211" cy="2118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532130" y="1732915"/>
            <a:ext cx="2627630" cy="131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稿酬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所得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指个人因其作品以图书、报刊形式“出版、发表”而取得的收入。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7485" y="1792605"/>
            <a:ext cx="301752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稿酬所得应纳税所得额的计算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62730" y="2268220"/>
            <a:ext cx="314515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）稿酬收入不足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</a:t>
            </a: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应纳税额＝（每次收入额－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）稿酬收入在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元以上的</a:t>
            </a: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 应纳税额＝每次收入额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×20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接连接符 15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100603" y="212459"/>
            <a:ext cx="203132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稿酬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所得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代扣代缴个人所得税？</a:t>
            </a:r>
            <a:endParaRPr lang="zh-CN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301273" y="1331650"/>
            <a:ext cx="5838295" cy="1419974"/>
            <a:chOff x="3679400" y="2778096"/>
            <a:chExt cx="3395366" cy="1096663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3" y="2778096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稿酬所得如何代扣代缴个人所得税？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3" y="3507854"/>
              <a:ext cx="2644253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rm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稿酬所得发放，如何进行纳税筹划？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4733" y="171694"/>
            <a:ext cx="21595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工资、薪金所得</a:t>
            </a:r>
            <a:endParaRPr lang="en-US" altLang="zh-CN" sz="22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个人所得税计算方法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6520" y="2042028"/>
          <a:ext cx="6459835" cy="2346928"/>
        </p:xfrm>
        <a:graphic>
          <a:graphicData uri="http://schemas.openxmlformats.org/drawingml/2006/table">
            <a:tbl>
              <a:tblPr/>
              <a:tblGrid>
                <a:gridCol w="863810"/>
                <a:gridCol w="1720124"/>
                <a:gridCol w="1291967"/>
                <a:gridCol w="1291967"/>
                <a:gridCol w="1291967"/>
              </a:tblGrid>
              <a:tr h="3847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级数</a:t>
                      </a:r>
                      <a:endParaRPr lang="zh-CN" altLang="en-US" sz="1200" b="1" i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093" marR="38093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全月应纳税所得额（含税级距</a:t>
                      </a:r>
                      <a:r>
                        <a:rPr lang="zh-CN" altLang="en-US" sz="1200" b="1" i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093" marR="38093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全月应纳税所得额（不含税级距</a:t>
                      </a:r>
                      <a:r>
                        <a:rPr lang="zh-CN" altLang="en-US" sz="1200" b="1" i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200" b="1" i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093" marR="38093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税率</a:t>
                      </a:r>
                      <a:r>
                        <a:rPr lang="en-US" altLang="zh-CN" sz="1200" b="1" i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(%)</a:t>
                      </a:r>
                      <a:endParaRPr lang="en-US" altLang="zh-CN" sz="1200" b="1" i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093" marR="38093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速算扣除</a:t>
                      </a:r>
                      <a:r>
                        <a:rPr lang="zh-CN" altLang="en-US" sz="1200" b="1" i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</a:t>
                      </a:r>
                      <a:endParaRPr lang="zh-CN" altLang="en-US" sz="1200" b="1" i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38093" marR="38093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  <a:tr h="171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7755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27255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41255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755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37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55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41255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元至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57505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1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000</a:t>
                      </a:r>
                      <a:r>
                        <a:rPr lang="zh-CN" altLang="en-US" sz="100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57505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元的部分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505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8570" marR="28570" marT="9523" marB="9523" anchor="ctr">
                    <a:lnL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36520" y="1004797"/>
            <a:ext cx="5745736" cy="257453"/>
          </a:xfrm>
          <a:prstGeom prst="rect">
            <a:avLst/>
          </a:prstGeom>
          <a:solidFill>
            <a:srgbClr val="2F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应纳税所得额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工资收入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五险一金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起征点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(3500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6520" y="1502445"/>
            <a:ext cx="5745736" cy="257453"/>
          </a:xfrm>
          <a:prstGeom prst="rect">
            <a:avLst/>
          </a:prstGeom>
          <a:solidFill>
            <a:srgbClr val="2F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应纳税额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应纳税所得额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税率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 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速算扣除数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22"/>
          <p:cNvGrpSpPr/>
          <p:nvPr/>
        </p:nvGrpSpPr>
        <p:grpSpPr bwMode="auto">
          <a:xfrm>
            <a:off x="348736" y="231821"/>
            <a:ext cx="684094" cy="468304"/>
            <a:chOff x="432619" y="464567"/>
            <a:chExt cx="1368438" cy="936298"/>
          </a:xfrm>
        </p:grpSpPr>
        <p:pic>
          <p:nvPicPr>
            <p:cNvPr id="13" name="图片 12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直接连接符 13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335917" y="2037470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费用转移筹划法</a:t>
            </a:r>
            <a:endParaRPr lang="zh-CN" altLang="en-US" sz="32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1145" y="1542892"/>
            <a:ext cx="1764001" cy="1760400"/>
            <a:chOff x="7893050" y="133350"/>
            <a:chExt cx="1065213" cy="1068388"/>
          </a:xfrm>
        </p:grpSpPr>
        <p:sp>
          <p:nvSpPr>
            <p:cNvPr id="28" name="Oval 297"/>
            <p:cNvSpPr>
              <a:spLocks noChangeArrowheads="1"/>
            </p:cNvSpPr>
            <p:nvPr/>
          </p:nvSpPr>
          <p:spPr bwMode="auto">
            <a:xfrm>
              <a:off x="7893050" y="133350"/>
              <a:ext cx="1065213" cy="1068388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8223250" y="338138"/>
              <a:ext cx="735013" cy="858838"/>
            </a:xfrm>
            <a:custGeom>
              <a:avLst/>
              <a:gdLst>
                <a:gd name="T0" fmla="*/ 249 w 392"/>
                <a:gd name="T1" fmla="*/ 37 h 458"/>
                <a:gd name="T2" fmla="*/ 173 w 392"/>
                <a:gd name="T3" fmla="*/ 0 h 458"/>
                <a:gd name="T4" fmla="*/ 100 w 392"/>
                <a:gd name="T5" fmla="*/ 32 h 458"/>
                <a:gd name="T6" fmla="*/ 76 w 392"/>
                <a:gd name="T7" fmla="*/ 32 h 458"/>
                <a:gd name="T8" fmla="*/ 24 w 392"/>
                <a:gd name="T9" fmla="*/ 32 h 458"/>
                <a:gd name="T10" fmla="*/ 0 w 392"/>
                <a:gd name="T11" fmla="*/ 55 h 458"/>
                <a:gd name="T12" fmla="*/ 0 w 392"/>
                <a:gd name="T13" fmla="*/ 310 h 458"/>
                <a:gd name="T14" fmla="*/ 10 w 392"/>
                <a:gd name="T15" fmla="*/ 329 h 458"/>
                <a:gd name="T16" fmla="*/ 139 w 392"/>
                <a:gd name="T17" fmla="*/ 458 h 458"/>
                <a:gd name="T18" fmla="*/ 392 w 392"/>
                <a:gd name="T19" fmla="*/ 179 h 458"/>
                <a:gd name="T20" fmla="*/ 249 w 392"/>
                <a:gd name="T21" fmla="*/ 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458">
                  <a:moveTo>
                    <a:pt x="249" y="37"/>
                  </a:moveTo>
                  <a:cubicBezTo>
                    <a:pt x="231" y="14"/>
                    <a:pt x="204" y="0"/>
                    <a:pt x="173" y="0"/>
                  </a:cubicBezTo>
                  <a:cubicBezTo>
                    <a:pt x="144" y="0"/>
                    <a:pt x="118" y="12"/>
                    <a:pt x="100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1" y="32"/>
                    <a:pt x="0" y="42"/>
                    <a:pt x="0" y="5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8"/>
                    <a:pt x="4" y="325"/>
                    <a:pt x="10" y="329"/>
                  </a:cubicBezTo>
                  <a:cubicBezTo>
                    <a:pt x="139" y="458"/>
                    <a:pt x="139" y="458"/>
                    <a:pt x="139" y="458"/>
                  </a:cubicBezTo>
                  <a:cubicBezTo>
                    <a:pt x="280" y="443"/>
                    <a:pt x="390" y="324"/>
                    <a:pt x="392" y="179"/>
                  </a:cubicBezTo>
                  <a:lnTo>
                    <a:pt x="249" y="37"/>
                  </a:lnTo>
                  <a:close/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53"/>
            <p:cNvSpPr/>
            <p:nvPr/>
          </p:nvSpPr>
          <p:spPr bwMode="auto">
            <a:xfrm>
              <a:off x="8223250" y="398463"/>
              <a:ext cx="288925" cy="566738"/>
            </a:xfrm>
            <a:custGeom>
              <a:avLst/>
              <a:gdLst>
                <a:gd name="T0" fmla="*/ 130 w 154"/>
                <a:gd name="T1" fmla="*/ 0 h 302"/>
                <a:gd name="T2" fmla="*/ 24 w 154"/>
                <a:gd name="T3" fmla="*/ 0 h 302"/>
                <a:gd name="T4" fmla="*/ 0 w 154"/>
                <a:gd name="T5" fmla="*/ 23 h 302"/>
                <a:gd name="T6" fmla="*/ 0 w 154"/>
                <a:gd name="T7" fmla="*/ 278 h 302"/>
                <a:gd name="T8" fmla="*/ 24 w 154"/>
                <a:gd name="T9" fmla="*/ 302 h 302"/>
                <a:gd name="T10" fmla="*/ 130 w 154"/>
                <a:gd name="T11" fmla="*/ 302 h 302"/>
                <a:gd name="T12" fmla="*/ 154 w 154"/>
                <a:gd name="T13" fmla="*/ 278 h 302"/>
                <a:gd name="T14" fmla="*/ 154 w 154"/>
                <a:gd name="T15" fmla="*/ 23 h 302"/>
                <a:gd name="T16" fmla="*/ 130 w 15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02">
                  <a:moveTo>
                    <a:pt x="1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1"/>
                    <a:pt x="11" y="302"/>
                    <a:pt x="24" y="302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43" y="302"/>
                    <a:pt x="154" y="291"/>
                    <a:pt x="154" y="278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10"/>
                    <a:pt x="143" y="0"/>
                    <a:pt x="130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54"/>
            <p:cNvSpPr/>
            <p:nvPr/>
          </p:nvSpPr>
          <p:spPr bwMode="auto">
            <a:xfrm>
              <a:off x="8326437" y="431801"/>
              <a:ext cx="82550" cy="7938"/>
            </a:xfrm>
            <a:custGeom>
              <a:avLst/>
              <a:gdLst>
                <a:gd name="T0" fmla="*/ 2 w 44"/>
                <a:gd name="T1" fmla="*/ 0 h 4"/>
                <a:gd name="T2" fmla="*/ 42 w 44"/>
                <a:gd name="T3" fmla="*/ 0 h 4"/>
                <a:gd name="T4" fmla="*/ 44 w 44"/>
                <a:gd name="T5" fmla="*/ 2 h 4"/>
                <a:gd name="T6" fmla="*/ 42 w 44"/>
                <a:gd name="T7" fmla="*/ 4 h 4"/>
                <a:gd name="T8" fmla="*/ 2 w 44"/>
                <a:gd name="T9" fmla="*/ 4 h 4"/>
                <a:gd name="T10" fmla="*/ 0 w 44"/>
                <a:gd name="T11" fmla="*/ 2 h 4"/>
                <a:gd name="T12" fmla="*/ 2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655"/>
            <p:cNvSpPr>
              <a:spLocks noChangeArrowheads="1"/>
            </p:cNvSpPr>
            <p:nvPr/>
          </p:nvSpPr>
          <p:spPr bwMode="auto">
            <a:xfrm>
              <a:off x="8343900" y="881063"/>
              <a:ext cx="5080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656"/>
            <p:cNvSpPr>
              <a:spLocks noChangeArrowheads="1"/>
            </p:cNvSpPr>
            <p:nvPr/>
          </p:nvSpPr>
          <p:spPr bwMode="auto">
            <a:xfrm>
              <a:off x="8243887" y="484188"/>
              <a:ext cx="249238" cy="369888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57"/>
            <p:cNvSpPr/>
            <p:nvPr/>
          </p:nvSpPr>
          <p:spPr bwMode="auto">
            <a:xfrm>
              <a:off x="8243887" y="484188"/>
              <a:ext cx="249238" cy="369888"/>
            </a:xfrm>
            <a:custGeom>
              <a:avLst/>
              <a:gdLst>
                <a:gd name="T0" fmla="*/ 157 w 157"/>
                <a:gd name="T1" fmla="*/ 233 h 233"/>
                <a:gd name="T2" fmla="*/ 0 w 157"/>
                <a:gd name="T3" fmla="*/ 233 h 233"/>
                <a:gd name="T4" fmla="*/ 157 w 157"/>
                <a:gd name="T5" fmla="*/ 0 h 233"/>
                <a:gd name="T6" fmla="*/ 157 w 157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33">
                  <a:moveTo>
                    <a:pt x="157" y="233"/>
                  </a:moveTo>
                  <a:lnTo>
                    <a:pt x="0" y="233"/>
                  </a:lnTo>
                  <a:lnTo>
                    <a:pt x="157" y="0"/>
                  </a:lnTo>
                  <a:lnTo>
                    <a:pt x="157" y="233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658"/>
            <p:cNvSpPr>
              <a:spLocks noChangeArrowheads="1"/>
            </p:cNvSpPr>
            <p:nvPr/>
          </p:nvSpPr>
          <p:spPr bwMode="auto">
            <a:xfrm>
              <a:off x="8350250" y="889001"/>
              <a:ext cx="34925" cy="349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9"/>
            <p:cNvSpPr/>
            <p:nvPr/>
          </p:nvSpPr>
          <p:spPr bwMode="auto">
            <a:xfrm>
              <a:off x="8366125" y="398463"/>
              <a:ext cx="146050" cy="566738"/>
            </a:xfrm>
            <a:custGeom>
              <a:avLst/>
              <a:gdLst>
                <a:gd name="T0" fmla="*/ 54 w 78"/>
                <a:gd name="T1" fmla="*/ 0 h 302"/>
                <a:gd name="T2" fmla="*/ 0 w 78"/>
                <a:gd name="T3" fmla="*/ 0 h 302"/>
                <a:gd name="T4" fmla="*/ 0 w 78"/>
                <a:gd name="T5" fmla="*/ 18 h 302"/>
                <a:gd name="T6" fmla="*/ 21 w 78"/>
                <a:gd name="T7" fmla="*/ 18 h 302"/>
                <a:gd name="T8" fmla="*/ 23 w 78"/>
                <a:gd name="T9" fmla="*/ 20 h 302"/>
                <a:gd name="T10" fmla="*/ 21 w 78"/>
                <a:gd name="T11" fmla="*/ 22 h 302"/>
                <a:gd name="T12" fmla="*/ 0 w 78"/>
                <a:gd name="T13" fmla="*/ 22 h 302"/>
                <a:gd name="T14" fmla="*/ 0 w 78"/>
                <a:gd name="T15" fmla="*/ 46 h 302"/>
                <a:gd name="T16" fmla="*/ 68 w 78"/>
                <a:gd name="T17" fmla="*/ 46 h 302"/>
                <a:gd name="T18" fmla="*/ 68 w 78"/>
                <a:gd name="T19" fmla="*/ 243 h 302"/>
                <a:gd name="T20" fmla="*/ 0 w 78"/>
                <a:gd name="T21" fmla="*/ 243 h 302"/>
                <a:gd name="T22" fmla="*/ 0 w 78"/>
                <a:gd name="T23" fmla="*/ 257 h 302"/>
                <a:gd name="T24" fmla="*/ 1 w 78"/>
                <a:gd name="T25" fmla="*/ 257 h 302"/>
                <a:gd name="T26" fmla="*/ 15 w 78"/>
                <a:gd name="T27" fmla="*/ 271 h 302"/>
                <a:gd name="T28" fmla="*/ 1 w 78"/>
                <a:gd name="T29" fmla="*/ 284 h 302"/>
                <a:gd name="T30" fmla="*/ 0 w 78"/>
                <a:gd name="T31" fmla="*/ 284 h 302"/>
                <a:gd name="T32" fmla="*/ 0 w 78"/>
                <a:gd name="T33" fmla="*/ 302 h 302"/>
                <a:gd name="T34" fmla="*/ 54 w 78"/>
                <a:gd name="T35" fmla="*/ 302 h 302"/>
                <a:gd name="T36" fmla="*/ 78 w 78"/>
                <a:gd name="T37" fmla="*/ 278 h 302"/>
                <a:gd name="T38" fmla="*/ 78 w 78"/>
                <a:gd name="T39" fmla="*/ 23 h 302"/>
                <a:gd name="T40" fmla="*/ 54 w 78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02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9" y="257"/>
                    <a:pt x="15" y="263"/>
                    <a:pt x="15" y="271"/>
                  </a:cubicBezTo>
                  <a:cubicBezTo>
                    <a:pt x="15" y="278"/>
                    <a:pt x="9" y="284"/>
                    <a:pt x="1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54" y="302"/>
                    <a:pt x="54" y="302"/>
                    <a:pt x="54" y="302"/>
                  </a:cubicBezTo>
                  <a:cubicBezTo>
                    <a:pt x="67" y="302"/>
                    <a:pt x="78" y="291"/>
                    <a:pt x="78" y="27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0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60"/>
            <p:cNvSpPr/>
            <p:nvPr/>
          </p:nvSpPr>
          <p:spPr bwMode="auto">
            <a:xfrm>
              <a:off x="8366125" y="431801"/>
              <a:ext cx="42863" cy="7938"/>
            </a:xfrm>
            <a:custGeom>
              <a:avLst/>
              <a:gdLst>
                <a:gd name="T0" fmla="*/ 23 w 23"/>
                <a:gd name="T1" fmla="*/ 2 h 4"/>
                <a:gd name="T2" fmla="*/ 21 w 23"/>
                <a:gd name="T3" fmla="*/ 0 h 4"/>
                <a:gd name="T4" fmla="*/ 0 w 23"/>
                <a:gd name="T5" fmla="*/ 0 h 4"/>
                <a:gd name="T6" fmla="*/ 0 w 23"/>
                <a:gd name="T7" fmla="*/ 4 h 4"/>
                <a:gd name="T8" fmla="*/ 21 w 23"/>
                <a:gd name="T9" fmla="*/ 4 h 4"/>
                <a:gd name="T10" fmla="*/ 23 w 2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61"/>
            <p:cNvSpPr/>
            <p:nvPr/>
          </p:nvSpPr>
          <p:spPr bwMode="auto">
            <a:xfrm>
              <a:off x="8366125" y="881063"/>
              <a:ext cx="28575" cy="49213"/>
            </a:xfrm>
            <a:custGeom>
              <a:avLst/>
              <a:gdLst>
                <a:gd name="T0" fmla="*/ 15 w 15"/>
                <a:gd name="T1" fmla="*/ 14 h 27"/>
                <a:gd name="T2" fmla="*/ 1 w 15"/>
                <a:gd name="T3" fmla="*/ 0 h 27"/>
                <a:gd name="T4" fmla="*/ 0 w 15"/>
                <a:gd name="T5" fmla="*/ 0 h 27"/>
                <a:gd name="T6" fmla="*/ 0 w 15"/>
                <a:gd name="T7" fmla="*/ 5 h 27"/>
                <a:gd name="T8" fmla="*/ 1 w 15"/>
                <a:gd name="T9" fmla="*/ 5 h 27"/>
                <a:gd name="T10" fmla="*/ 10 w 15"/>
                <a:gd name="T11" fmla="*/ 14 h 27"/>
                <a:gd name="T12" fmla="*/ 1 w 15"/>
                <a:gd name="T13" fmla="*/ 23 h 27"/>
                <a:gd name="T14" fmla="*/ 0 w 15"/>
                <a:gd name="T15" fmla="*/ 23 h 27"/>
                <a:gd name="T16" fmla="*/ 0 w 15"/>
                <a:gd name="T17" fmla="*/ 27 h 27"/>
                <a:gd name="T18" fmla="*/ 1 w 15"/>
                <a:gd name="T19" fmla="*/ 27 h 27"/>
                <a:gd name="T20" fmla="*/ 15 w 1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5" y="14"/>
                  </a:moveTo>
                  <a:cubicBezTo>
                    <a:pt x="15" y="6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10" y="9"/>
                    <a:pt x="10" y="14"/>
                  </a:cubicBezTo>
                  <a:cubicBezTo>
                    <a:pt x="10" y="19"/>
                    <a:pt x="6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9" y="27"/>
                    <a:pt x="15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2"/>
            <p:cNvSpPr/>
            <p:nvPr/>
          </p:nvSpPr>
          <p:spPr bwMode="auto">
            <a:xfrm>
              <a:off x="8366125" y="889001"/>
              <a:ext cx="19050" cy="34925"/>
            </a:xfrm>
            <a:custGeom>
              <a:avLst/>
              <a:gdLst>
                <a:gd name="T0" fmla="*/ 10 w 10"/>
                <a:gd name="T1" fmla="*/ 9 h 18"/>
                <a:gd name="T2" fmla="*/ 1 w 10"/>
                <a:gd name="T3" fmla="*/ 0 h 18"/>
                <a:gd name="T4" fmla="*/ 0 w 10"/>
                <a:gd name="T5" fmla="*/ 0 h 18"/>
                <a:gd name="T6" fmla="*/ 0 w 10"/>
                <a:gd name="T7" fmla="*/ 18 h 18"/>
                <a:gd name="T8" fmla="*/ 1 w 10"/>
                <a:gd name="T9" fmla="*/ 18 h 18"/>
                <a:gd name="T10" fmla="*/ 10 w 10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9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10" y="14"/>
                    <a:pt x="10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63"/>
            <p:cNvSpPr/>
            <p:nvPr/>
          </p:nvSpPr>
          <p:spPr bwMode="auto">
            <a:xfrm>
              <a:off x="8361362" y="528638"/>
              <a:ext cx="131763" cy="198438"/>
            </a:xfrm>
            <a:custGeom>
              <a:avLst/>
              <a:gdLst>
                <a:gd name="T0" fmla="*/ 70 w 70"/>
                <a:gd name="T1" fmla="*/ 0 h 105"/>
                <a:gd name="T2" fmla="*/ 0 w 70"/>
                <a:gd name="T3" fmla="*/ 49 h 105"/>
                <a:gd name="T4" fmla="*/ 23 w 70"/>
                <a:gd name="T5" fmla="*/ 82 h 105"/>
                <a:gd name="T6" fmla="*/ 0 w 70"/>
                <a:gd name="T7" fmla="*/ 105 h 105"/>
                <a:gd name="T8" fmla="*/ 42 w 70"/>
                <a:gd name="T9" fmla="*/ 91 h 105"/>
                <a:gd name="T10" fmla="*/ 70 w 70"/>
                <a:gd name="T11" fmla="*/ 98 h 105"/>
                <a:gd name="T12" fmla="*/ 70 w 7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5">
                  <a:moveTo>
                    <a:pt x="70" y="0"/>
                  </a:moveTo>
                  <a:cubicBezTo>
                    <a:pt x="30" y="6"/>
                    <a:pt x="0" y="26"/>
                    <a:pt x="0" y="49"/>
                  </a:cubicBezTo>
                  <a:cubicBezTo>
                    <a:pt x="0" y="62"/>
                    <a:pt x="9" y="73"/>
                    <a:pt x="23" y="8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1" y="94"/>
                    <a:pt x="60" y="96"/>
                    <a:pt x="70" y="9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7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4"/>
            <p:cNvSpPr/>
            <p:nvPr/>
          </p:nvSpPr>
          <p:spPr bwMode="auto">
            <a:xfrm>
              <a:off x="8361362" y="338138"/>
              <a:ext cx="373063" cy="388938"/>
            </a:xfrm>
            <a:custGeom>
              <a:avLst/>
              <a:gdLst>
                <a:gd name="T0" fmla="*/ 99 w 198"/>
                <a:gd name="T1" fmla="*/ 0 h 207"/>
                <a:gd name="T2" fmla="*/ 0 w 198"/>
                <a:gd name="T3" fmla="*/ 99 h 207"/>
                <a:gd name="T4" fmla="*/ 23 w 198"/>
                <a:gd name="T5" fmla="*/ 163 h 207"/>
                <a:gd name="T6" fmla="*/ 0 w 198"/>
                <a:gd name="T7" fmla="*/ 207 h 207"/>
                <a:gd name="T8" fmla="*/ 42 w 198"/>
                <a:gd name="T9" fmla="*/ 180 h 207"/>
                <a:gd name="T10" fmla="*/ 99 w 198"/>
                <a:gd name="T11" fmla="*/ 198 h 207"/>
                <a:gd name="T12" fmla="*/ 198 w 198"/>
                <a:gd name="T13" fmla="*/ 99 h 207"/>
                <a:gd name="T14" fmla="*/ 99 w 198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23"/>
                    <a:pt x="9" y="146"/>
                    <a:pt x="23" y="16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58" y="191"/>
                    <a:pt x="78" y="198"/>
                    <a:pt x="99" y="198"/>
                  </a:cubicBezTo>
                  <a:cubicBezTo>
                    <a:pt x="153" y="198"/>
                    <a:pt x="198" y="154"/>
                    <a:pt x="198" y="99"/>
                  </a:cubicBezTo>
                  <a:cubicBezTo>
                    <a:pt x="198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65"/>
            <p:cNvSpPr/>
            <p:nvPr/>
          </p:nvSpPr>
          <p:spPr bwMode="auto">
            <a:xfrm>
              <a:off x="8545512" y="338138"/>
              <a:ext cx="188913" cy="371475"/>
            </a:xfrm>
            <a:custGeom>
              <a:avLst/>
              <a:gdLst>
                <a:gd name="T0" fmla="*/ 1 w 100"/>
                <a:gd name="T1" fmla="*/ 0 h 198"/>
                <a:gd name="T2" fmla="*/ 0 w 100"/>
                <a:gd name="T3" fmla="*/ 0 h 198"/>
                <a:gd name="T4" fmla="*/ 0 w 100"/>
                <a:gd name="T5" fmla="*/ 198 h 198"/>
                <a:gd name="T6" fmla="*/ 1 w 100"/>
                <a:gd name="T7" fmla="*/ 198 h 198"/>
                <a:gd name="T8" fmla="*/ 100 w 100"/>
                <a:gd name="T9" fmla="*/ 99 h 198"/>
                <a:gd name="T10" fmla="*/ 1 w 100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9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55" y="198"/>
                    <a:pt x="100" y="154"/>
                    <a:pt x="100" y="99"/>
                  </a:cubicBezTo>
                  <a:cubicBezTo>
                    <a:pt x="100" y="44"/>
                    <a:pt x="55" y="0"/>
                    <a:pt x="1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66"/>
            <p:cNvSpPr/>
            <p:nvPr/>
          </p:nvSpPr>
          <p:spPr bwMode="auto">
            <a:xfrm>
              <a:off x="8477250" y="395288"/>
              <a:ext cx="139700" cy="255588"/>
            </a:xfrm>
            <a:custGeom>
              <a:avLst/>
              <a:gdLst>
                <a:gd name="T0" fmla="*/ 29 w 75"/>
                <a:gd name="T1" fmla="*/ 136 h 136"/>
                <a:gd name="T2" fmla="*/ 29 w 75"/>
                <a:gd name="T3" fmla="*/ 120 h 136"/>
                <a:gd name="T4" fmla="*/ 0 w 75"/>
                <a:gd name="T5" fmla="*/ 113 h 136"/>
                <a:gd name="T6" fmla="*/ 5 w 75"/>
                <a:gd name="T7" fmla="*/ 94 h 136"/>
                <a:gd name="T8" fmla="*/ 33 w 75"/>
                <a:gd name="T9" fmla="*/ 101 h 136"/>
                <a:gd name="T10" fmla="*/ 49 w 75"/>
                <a:gd name="T11" fmla="*/ 91 h 136"/>
                <a:gd name="T12" fmla="*/ 31 w 75"/>
                <a:gd name="T13" fmla="*/ 76 h 136"/>
                <a:gd name="T14" fmla="*/ 1 w 75"/>
                <a:gd name="T15" fmla="*/ 45 h 136"/>
                <a:gd name="T16" fmla="*/ 30 w 75"/>
                <a:gd name="T17" fmla="*/ 16 h 136"/>
                <a:gd name="T18" fmla="*/ 30 w 75"/>
                <a:gd name="T19" fmla="*/ 0 h 136"/>
                <a:gd name="T20" fmla="*/ 46 w 75"/>
                <a:gd name="T21" fmla="*/ 0 h 136"/>
                <a:gd name="T22" fmla="*/ 46 w 75"/>
                <a:gd name="T23" fmla="*/ 14 h 136"/>
                <a:gd name="T24" fmla="*/ 70 w 75"/>
                <a:gd name="T25" fmla="*/ 20 h 136"/>
                <a:gd name="T26" fmla="*/ 65 w 75"/>
                <a:gd name="T27" fmla="*/ 39 h 136"/>
                <a:gd name="T28" fmla="*/ 41 w 75"/>
                <a:gd name="T29" fmla="*/ 33 h 136"/>
                <a:gd name="T30" fmla="*/ 27 w 75"/>
                <a:gd name="T31" fmla="*/ 43 h 136"/>
                <a:gd name="T32" fmla="*/ 47 w 75"/>
                <a:gd name="T33" fmla="*/ 57 h 136"/>
                <a:gd name="T34" fmla="*/ 75 w 75"/>
                <a:gd name="T35" fmla="*/ 88 h 136"/>
                <a:gd name="T36" fmla="*/ 45 w 75"/>
                <a:gd name="T37" fmla="*/ 119 h 136"/>
                <a:gd name="T38" fmla="*/ 45 w 75"/>
                <a:gd name="T39" fmla="*/ 136 h 136"/>
                <a:gd name="T40" fmla="*/ 29 w 75"/>
                <a:gd name="T4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6">
                  <a:moveTo>
                    <a:pt x="29" y="136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8" y="120"/>
                    <a:pt x="7" y="117"/>
                    <a:pt x="0" y="11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97"/>
                    <a:pt x="22" y="101"/>
                    <a:pt x="33" y="101"/>
                  </a:cubicBezTo>
                  <a:cubicBezTo>
                    <a:pt x="43" y="101"/>
                    <a:pt x="49" y="97"/>
                    <a:pt x="49" y="91"/>
                  </a:cubicBezTo>
                  <a:cubicBezTo>
                    <a:pt x="49" y="84"/>
                    <a:pt x="44" y="80"/>
                    <a:pt x="31" y="76"/>
                  </a:cubicBezTo>
                  <a:cubicBezTo>
                    <a:pt x="14" y="70"/>
                    <a:pt x="1" y="62"/>
                    <a:pt x="1" y="45"/>
                  </a:cubicBezTo>
                  <a:cubicBezTo>
                    <a:pt x="1" y="31"/>
                    <a:pt x="12" y="19"/>
                    <a:pt x="30" y="1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7" y="15"/>
                    <a:pt x="65" y="17"/>
                    <a:pt x="70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1" y="37"/>
                    <a:pt x="53" y="33"/>
                    <a:pt x="41" y="33"/>
                  </a:cubicBezTo>
                  <a:cubicBezTo>
                    <a:pt x="30" y="33"/>
                    <a:pt x="27" y="38"/>
                    <a:pt x="27" y="43"/>
                  </a:cubicBezTo>
                  <a:cubicBezTo>
                    <a:pt x="27" y="48"/>
                    <a:pt x="33" y="52"/>
                    <a:pt x="47" y="57"/>
                  </a:cubicBezTo>
                  <a:cubicBezTo>
                    <a:pt x="67" y="64"/>
                    <a:pt x="75" y="73"/>
                    <a:pt x="75" y="88"/>
                  </a:cubicBezTo>
                  <a:cubicBezTo>
                    <a:pt x="75" y="103"/>
                    <a:pt x="65" y="116"/>
                    <a:pt x="45" y="119"/>
                  </a:cubicBezTo>
                  <a:cubicBezTo>
                    <a:pt x="45" y="136"/>
                    <a:pt x="45" y="136"/>
                    <a:pt x="45" y="136"/>
                  </a:cubicBezTo>
                  <a:lnTo>
                    <a:pt x="29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67"/>
            <p:cNvSpPr/>
            <p:nvPr/>
          </p:nvSpPr>
          <p:spPr bwMode="auto">
            <a:xfrm>
              <a:off x="8545512" y="495301"/>
              <a:ext cx="71438" cy="155575"/>
            </a:xfrm>
            <a:custGeom>
              <a:avLst/>
              <a:gdLst>
                <a:gd name="T0" fmla="*/ 10 w 38"/>
                <a:gd name="T1" fmla="*/ 4 h 83"/>
                <a:gd name="T2" fmla="*/ 0 w 38"/>
                <a:gd name="T3" fmla="*/ 0 h 83"/>
                <a:gd name="T4" fmla="*/ 0 w 38"/>
                <a:gd name="T5" fmla="*/ 25 h 83"/>
                <a:gd name="T6" fmla="*/ 12 w 38"/>
                <a:gd name="T7" fmla="*/ 38 h 83"/>
                <a:gd name="T8" fmla="*/ 0 w 38"/>
                <a:gd name="T9" fmla="*/ 48 h 83"/>
                <a:gd name="T10" fmla="*/ 0 w 38"/>
                <a:gd name="T11" fmla="*/ 83 h 83"/>
                <a:gd name="T12" fmla="*/ 8 w 38"/>
                <a:gd name="T13" fmla="*/ 83 h 83"/>
                <a:gd name="T14" fmla="*/ 8 w 38"/>
                <a:gd name="T15" fmla="*/ 66 h 83"/>
                <a:gd name="T16" fmla="*/ 38 w 38"/>
                <a:gd name="T17" fmla="*/ 35 h 83"/>
                <a:gd name="T18" fmla="*/ 10 w 38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3">
                  <a:moveTo>
                    <a:pt x="10" y="4"/>
                  </a:moveTo>
                  <a:cubicBezTo>
                    <a:pt x="6" y="2"/>
                    <a:pt x="2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9"/>
                    <a:pt x="12" y="32"/>
                    <a:pt x="12" y="38"/>
                  </a:cubicBezTo>
                  <a:cubicBezTo>
                    <a:pt x="12" y="43"/>
                    <a:pt x="7" y="47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8" y="63"/>
                    <a:pt x="38" y="50"/>
                    <a:pt x="38" y="35"/>
                  </a:cubicBezTo>
                  <a:cubicBezTo>
                    <a:pt x="38" y="20"/>
                    <a:pt x="30" y="11"/>
                    <a:pt x="10" y="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8545512" y="395288"/>
              <a:ext cx="61913" cy="74613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33 h 39"/>
                <a:gd name="T4" fmla="*/ 4 w 33"/>
                <a:gd name="T5" fmla="*/ 33 h 39"/>
                <a:gd name="T6" fmla="*/ 28 w 33"/>
                <a:gd name="T7" fmla="*/ 39 h 39"/>
                <a:gd name="T8" fmla="*/ 33 w 33"/>
                <a:gd name="T9" fmla="*/ 20 h 39"/>
                <a:gd name="T10" fmla="*/ 9 w 33"/>
                <a:gd name="T11" fmla="*/ 14 h 39"/>
                <a:gd name="T12" fmla="*/ 9 w 33"/>
                <a:gd name="T13" fmla="*/ 0 h 39"/>
                <a:gd name="T14" fmla="*/ 0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16" y="33"/>
                    <a:pt x="24" y="37"/>
                    <a:pt x="28" y="3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8" y="17"/>
                    <a:pt x="20" y="15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1"/>
          <p:cNvSpPr/>
          <p:nvPr>
            <p:custDataLst>
              <p:tags r:id="rId1"/>
            </p:custDataLst>
          </p:nvPr>
        </p:nvSpPr>
        <p:spPr bwMode="auto">
          <a:xfrm>
            <a:off x="863389" y="1057275"/>
            <a:ext cx="1232681" cy="1232681"/>
          </a:xfrm>
          <a:custGeom>
            <a:avLst/>
            <a:gdLst>
              <a:gd name="T0" fmla="*/ 2147483646 w 77"/>
              <a:gd name="T1" fmla="*/ 2147483646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0 w 77"/>
              <a:gd name="T9" fmla="*/ 2147483646 h 77"/>
              <a:gd name="T10" fmla="*/ 2147483646 w 77"/>
              <a:gd name="T11" fmla="*/ 0 h 77"/>
              <a:gd name="T12" fmla="*/ 2147483646 w 77"/>
              <a:gd name="T13" fmla="*/ 0 h 77"/>
              <a:gd name="T14" fmla="*/ 2147483646 w 77"/>
              <a:gd name="T15" fmla="*/ 2147483646 h 77"/>
              <a:gd name="T16" fmla="*/ 2147483646 w 77"/>
              <a:gd name="T17" fmla="*/ 2147483646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" h="77">
                <a:moveTo>
                  <a:pt x="77" y="68"/>
                </a:moveTo>
                <a:cubicBezTo>
                  <a:pt x="77" y="73"/>
                  <a:pt x="73" y="77"/>
                  <a:pt x="6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4" y="77"/>
                  <a:pt x="0" y="73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3" y="0"/>
                  <a:pt x="77" y="4"/>
                  <a:pt x="77" y="8"/>
                </a:cubicBezTo>
                <a:cubicBezTo>
                  <a:pt x="77" y="68"/>
                  <a:pt x="77" y="68"/>
                  <a:pt x="77" y="68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endParaRPr lang="zh-CN" altLang="en-US" sz="1015"/>
          </a:p>
        </p:txBody>
      </p:sp>
      <p:sp>
        <p:nvSpPr>
          <p:cNvPr id="8" name="MH_Other_4"/>
          <p:cNvSpPr/>
          <p:nvPr>
            <p:custDataLst>
              <p:tags r:id="rId2"/>
            </p:custDataLst>
          </p:nvPr>
        </p:nvSpPr>
        <p:spPr bwMode="auto">
          <a:xfrm>
            <a:off x="1411597" y="1305699"/>
            <a:ext cx="675040" cy="984259"/>
          </a:xfrm>
          <a:custGeom>
            <a:avLst/>
            <a:gdLst>
              <a:gd name="T0" fmla="*/ 2147483646 w 9817"/>
              <a:gd name="T1" fmla="*/ 676491680 h 10218"/>
              <a:gd name="T2" fmla="*/ 0 w 9817"/>
              <a:gd name="T3" fmla="*/ 2147483646 h 10218"/>
              <a:gd name="T4" fmla="*/ 2147483646 w 9817"/>
              <a:gd name="T5" fmla="*/ 2147483646 h 10218"/>
              <a:gd name="T6" fmla="*/ 2147483646 w 9817"/>
              <a:gd name="T7" fmla="*/ 2147483646 h 10218"/>
              <a:gd name="T8" fmla="*/ 2147483646 w 9817"/>
              <a:gd name="T9" fmla="*/ 2147483646 h 10218"/>
              <a:gd name="T10" fmla="*/ 2147483646 w 9817"/>
              <a:gd name="T11" fmla="*/ 2147483646 h 10218"/>
              <a:gd name="T12" fmla="*/ 2147483646 w 9817"/>
              <a:gd name="T13" fmla="*/ 0 h 10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817" h="10218">
                <a:moveTo>
                  <a:pt x="6007" y="218"/>
                </a:moveTo>
                <a:lnTo>
                  <a:pt x="0" y="7119"/>
                </a:lnTo>
                <a:lnTo>
                  <a:pt x="3627" y="10218"/>
                </a:lnTo>
                <a:lnTo>
                  <a:pt x="7912" y="10218"/>
                </a:lnTo>
                <a:cubicBezTo>
                  <a:pt x="8865" y="10218"/>
                  <a:pt x="9817" y="9540"/>
                  <a:pt x="9817" y="8693"/>
                </a:cubicBezTo>
                <a:lnTo>
                  <a:pt x="9817" y="3099"/>
                </a:lnTo>
                <a:cubicBezTo>
                  <a:pt x="6007" y="218"/>
                  <a:pt x="6068" y="0"/>
                  <a:pt x="6068" y="0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9" name="矩形 8"/>
          <p:cNvSpPr/>
          <p:nvPr/>
        </p:nvSpPr>
        <p:spPr>
          <a:xfrm>
            <a:off x="970166" y="148906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筹划前</a:t>
            </a:r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2202847" y="1047750"/>
            <a:ext cx="4188428" cy="142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如果经济学家自己支付考察费用，则：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1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180000×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×14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base">
              <a:lnSpc>
                <a:spcPct val="11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实际可支配收入＝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109840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Other_2"/>
          <p:cNvSpPr/>
          <p:nvPr>
            <p:custDataLst>
              <p:tags r:id="rId3"/>
            </p:custDataLst>
          </p:nvPr>
        </p:nvSpPr>
        <p:spPr bwMode="auto">
          <a:xfrm>
            <a:off x="863389" y="2803298"/>
            <a:ext cx="1232681" cy="1232681"/>
          </a:xfrm>
          <a:custGeom>
            <a:avLst/>
            <a:gdLst>
              <a:gd name="T0" fmla="*/ 2147483646 w 77"/>
              <a:gd name="T1" fmla="*/ 2147483646 h 77"/>
              <a:gd name="T2" fmla="*/ 2147483646 w 77"/>
              <a:gd name="T3" fmla="*/ 2147483646 h 77"/>
              <a:gd name="T4" fmla="*/ 2147483646 w 77"/>
              <a:gd name="T5" fmla="*/ 2147483646 h 77"/>
              <a:gd name="T6" fmla="*/ 0 w 77"/>
              <a:gd name="T7" fmla="*/ 2147483646 h 77"/>
              <a:gd name="T8" fmla="*/ 0 w 77"/>
              <a:gd name="T9" fmla="*/ 2147483646 h 77"/>
              <a:gd name="T10" fmla="*/ 2147483646 w 77"/>
              <a:gd name="T11" fmla="*/ 0 h 77"/>
              <a:gd name="T12" fmla="*/ 2147483646 w 77"/>
              <a:gd name="T13" fmla="*/ 0 h 77"/>
              <a:gd name="T14" fmla="*/ 2147483646 w 77"/>
              <a:gd name="T15" fmla="*/ 2147483646 h 77"/>
              <a:gd name="T16" fmla="*/ 2147483646 w 77"/>
              <a:gd name="T17" fmla="*/ 2147483646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7" h="77">
                <a:moveTo>
                  <a:pt x="77" y="68"/>
                </a:moveTo>
                <a:cubicBezTo>
                  <a:pt x="77" y="73"/>
                  <a:pt x="74" y="77"/>
                  <a:pt x="6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4" y="77"/>
                  <a:pt x="0" y="73"/>
                  <a:pt x="0" y="68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9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74" y="0"/>
                  <a:pt x="77" y="4"/>
                  <a:pt x="77" y="8"/>
                </a:cubicBezTo>
                <a:cubicBezTo>
                  <a:pt x="77" y="68"/>
                  <a:pt x="77" y="68"/>
                  <a:pt x="77" y="6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endParaRPr lang="zh-CN" altLang="en-US" sz="1015"/>
          </a:p>
        </p:txBody>
      </p:sp>
      <p:sp>
        <p:nvSpPr>
          <p:cNvPr id="12" name="MH_Other_6"/>
          <p:cNvSpPr/>
          <p:nvPr>
            <p:custDataLst>
              <p:tags r:id="rId4"/>
            </p:custDataLst>
          </p:nvPr>
        </p:nvSpPr>
        <p:spPr bwMode="auto">
          <a:xfrm>
            <a:off x="1110763" y="3245158"/>
            <a:ext cx="985307" cy="872101"/>
          </a:xfrm>
          <a:custGeom>
            <a:avLst/>
            <a:gdLst>
              <a:gd name="T0" fmla="*/ 2147483646 w 10149"/>
              <a:gd name="T1" fmla="*/ 708200252 h 11183"/>
              <a:gd name="T2" fmla="*/ 0 w 10149"/>
              <a:gd name="T3" fmla="*/ 566557414 h 11183"/>
              <a:gd name="T4" fmla="*/ 473781509 w 10149"/>
              <a:gd name="T5" fmla="*/ 2147483646 h 11183"/>
              <a:gd name="T6" fmla="*/ 2147483646 w 10149"/>
              <a:gd name="T7" fmla="*/ 2147483646 h 11183"/>
              <a:gd name="T8" fmla="*/ 2147483646 w 10149"/>
              <a:gd name="T9" fmla="*/ 2147483646 h 11183"/>
              <a:gd name="T10" fmla="*/ 2147483646 w 10149"/>
              <a:gd name="T11" fmla="*/ 2147483646 h 11183"/>
              <a:gd name="T12" fmla="*/ 2147483646 w 10149"/>
              <a:gd name="T13" fmla="*/ 2147483646 h 11183"/>
              <a:gd name="T14" fmla="*/ 2147483646 w 10149"/>
              <a:gd name="T15" fmla="*/ 0 h 111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149" h="11183">
                <a:moveTo>
                  <a:pt x="7428" y="430"/>
                </a:moveTo>
                <a:lnTo>
                  <a:pt x="0" y="344"/>
                </a:lnTo>
                <a:cubicBezTo>
                  <a:pt x="-8" y="2424"/>
                  <a:pt x="157" y="4503"/>
                  <a:pt x="149" y="6583"/>
                </a:cubicBezTo>
                <a:lnTo>
                  <a:pt x="3697" y="11183"/>
                </a:lnTo>
                <a:lnTo>
                  <a:pt x="8859" y="11183"/>
                </a:lnTo>
                <a:cubicBezTo>
                  <a:pt x="9504" y="11183"/>
                  <a:pt x="10149" y="10383"/>
                  <a:pt x="10149" y="9383"/>
                </a:cubicBezTo>
                <a:lnTo>
                  <a:pt x="10149" y="3983"/>
                </a:lnTo>
                <a:lnTo>
                  <a:pt x="7644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015"/>
          </a:p>
        </p:txBody>
      </p:sp>
      <p:sp>
        <p:nvSpPr>
          <p:cNvPr id="13" name="矩形 12"/>
          <p:cNvSpPr/>
          <p:nvPr/>
        </p:nvSpPr>
        <p:spPr>
          <a:xfrm>
            <a:off x="1002675" y="325115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筹划后</a:t>
            </a:r>
            <a:endParaRPr lang="zh-CN" altLang="en-US" sz="1800" dirty="0"/>
          </a:p>
        </p:txBody>
      </p:sp>
      <p:sp>
        <p:nvSpPr>
          <p:cNvPr id="14" name="矩形 13"/>
          <p:cNvSpPr/>
          <p:nvPr/>
        </p:nvSpPr>
        <p:spPr>
          <a:xfrm>
            <a:off x="2235356" y="2760475"/>
            <a:ext cx="4047831" cy="1698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如果由出版社支付考察费用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万元，经济学家可得到稿费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万元，则：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1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应纳税额＝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130000×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×14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14560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10000"/>
              </a:lnSpc>
            </a:pP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实际可支配收入＝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130000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14560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115440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6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863389" y="2538369"/>
            <a:ext cx="5689814" cy="1428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63389" y="4321383"/>
            <a:ext cx="6391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通过筹划，可支配收入增加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115440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109840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5600</a:t>
            </a:r>
            <a:r>
              <a:rPr lang="zh-CN" altLang="en-US" sz="18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8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中税答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直接连接符 18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100603" y="212459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稿酬所得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如何进行纳税筹划</a:t>
            </a:r>
            <a:endParaRPr lang="zh-CN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1143000" y="2002536"/>
            <a:ext cx="6858000" cy="63779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3130526" y="2792989"/>
            <a:ext cx="4855464" cy="30368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815340">
              <a:defRPr/>
            </a:pPr>
            <a:endParaRPr lang="zh-CN" altLang="en-US" sz="18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5292080" y="1472035"/>
            <a:ext cx="1902115" cy="190211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1335917" y="2037470"/>
            <a:ext cx="2535791" cy="692498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 lvl="0" defTabSz="815340">
              <a:defRPr/>
            </a:pPr>
            <a:r>
              <a:rPr lang="zh-CN" altLang="en-US" sz="3200" b="1" dirty="0">
                <a:ea typeface="微软雅黑" panose="020B0503020204020204" pitchFamily="34" charset="-122"/>
                <a:sym typeface="Arial" panose="020B0604020202020204" pitchFamily="34" charset="0"/>
              </a:rPr>
              <a:t>分次筹划法</a:t>
            </a:r>
            <a:endParaRPr lang="zh-CN" altLang="en-US" sz="3200" b="1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61145" y="1542892"/>
            <a:ext cx="1764001" cy="1760400"/>
            <a:chOff x="7893050" y="133350"/>
            <a:chExt cx="1065213" cy="1068388"/>
          </a:xfrm>
        </p:grpSpPr>
        <p:sp>
          <p:nvSpPr>
            <p:cNvPr id="28" name="Oval 297"/>
            <p:cNvSpPr>
              <a:spLocks noChangeArrowheads="1"/>
            </p:cNvSpPr>
            <p:nvPr/>
          </p:nvSpPr>
          <p:spPr bwMode="auto">
            <a:xfrm>
              <a:off x="7893050" y="133350"/>
              <a:ext cx="1065213" cy="1068388"/>
            </a:xfrm>
            <a:prstGeom prst="ellipse">
              <a:avLst/>
            </a:prstGeom>
            <a:solidFill>
              <a:srgbClr val="A6D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311"/>
            <p:cNvSpPr/>
            <p:nvPr/>
          </p:nvSpPr>
          <p:spPr bwMode="auto">
            <a:xfrm>
              <a:off x="8223250" y="338138"/>
              <a:ext cx="735013" cy="858838"/>
            </a:xfrm>
            <a:custGeom>
              <a:avLst/>
              <a:gdLst>
                <a:gd name="T0" fmla="*/ 249 w 392"/>
                <a:gd name="T1" fmla="*/ 37 h 458"/>
                <a:gd name="T2" fmla="*/ 173 w 392"/>
                <a:gd name="T3" fmla="*/ 0 h 458"/>
                <a:gd name="T4" fmla="*/ 100 w 392"/>
                <a:gd name="T5" fmla="*/ 32 h 458"/>
                <a:gd name="T6" fmla="*/ 76 w 392"/>
                <a:gd name="T7" fmla="*/ 32 h 458"/>
                <a:gd name="T8" fmla="*/ 24 w 392"/>
                <a:gd name="T9" fmla="*/ 32 h 458"/>
                <a:gd name="T10" fmla="*/ 0 w 392"/>
                <a:gd name="T11" fmla="*/ 55 h 458"/>
                <a:gd name="T12" fmla="*/ 0 w 392"/>
                <a:gd name="T13" fmla="*/ 310 h 458"/>
                <a:gd name="T14" fmla="*/ 10 w 392"/>
                <a:gd name="T15" fmla="*/ 329 h 458"/>
                <a:gd name="T16" fmla="*/ 139 w 392"/>
                <a:gd name="T17" fmla="*/ 458 h 458"/>
                <a:gd name="T18" fmla="*/ 392 w 392"/>
                <a:gd name="T19" fmla="*/ 179 h 458"/>
                <a:gd name="T20" fmla="*/ 249 w 392"/>
                <a:gd name="T21" fmla="*/ 3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2" h="458">
                  <a:moveTo>
                    <a:pt x="249" y="37"/>
                  </a:moveTo>
                  <a:cubicBezTo>
                    <a:pt x="231" y="14"/>
                    <a:pt x="204" y="0"/>
                    <a:pt x="173" y="0"/>
                  </a:cubicBezTo>
                  <a:cubicBezTo>
                    <a:pt x="144" y="0"/>
                    <a:pt x="118" y="12"/>
                    <a:pt x="100" y="32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11" y="32"/>
                    <a:pt x="0" y="42"/>
                    <a:pt x="0" y="5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8"/>
                    <a:pt x="4" y="325"/>
                    <a:pt x="10" y="329"/>
                  </a:cubicBezTo>
                  <a:cubicBezTo>
                    <a:pt x="139" y="458"/>
                    <a:pt x="139" y="458"/>
                    <a:pt x="139" y="458"/>
                  </a:cubicBezTo>
                  <a:cubicBezTo>
                    <a:pt x="280" y="443"/>
                    <a:pt x="390" y="324"/>
                    <a:pt x="392" y="179"/>
                  </a:cubicBezTo>
                  <a:lnTo>
                    <a:pt x="249" y="37"/>
                  </a:lnTo>
                  <a:close/>
                </a:path>
              </a:pathLst>
            </a:custGeom>
            <a:solidFill>
              <a:srgbClr val="8FC4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653"/>
            <p:cNvSpPr/>
            <p:nvPr/>
          </p:nvSpPr>
          <p:spPr bwMode="auto">
            <a:xfrm>
              <a:off x="8223250" y="398463"/>
              <a:ext cx="288925" cy="566738"/>
            </a:xfrm>
            <a:custGeom>
              <a:avLst/>
              <a:gdLst>
                <a:gd name="T0" fmla="*/ 130 w 154"/>
                <a:gd name="T1" fmla="*/ 0 h 302"/>
                <a:gd name="T2" fmla="*/ 24 w 154"/>
                <a:gd name="T3" fmla="*/ 0 h 302"/>
                <a:gd name="T4" fmla="*/ 0 w 154"/>
                <a:gd name="T5" fmla="*/ 23 h 302"/>
                <a:gd name="T6" fmla="*/ 0 w 154"/>
                <a:gd name="T7" fmla="*/ 278 h 302"/>
                <a:gd name="T8" fmla="*/ 24 w 154"/>
                <a:gd name="T9" fmla="*/ 302 h 302"/>
                <a:gd name="T10" fmla="*/ 130 w 154"/>
                <a:gd name="T11" fmla="*/ 302 h 302"/>
                <a:gd name="T12" fmla="*/ 154 w 154"/>
                <a:gd name="T13" fmla="*/ 278 h 302"/>
                <a:gd name="T14" fmla="*/ 154 w 154"/>
                <a:gd name="T15" fmla="*/ 23 h 302"/>
                <a:gd name="T16" fmla="*/ 130 w 154"/>
                <a:gd name="T1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02">
                  <a:moveTo>
                    <a:pt x="13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91"/>
                    <a:pt x="11" y="302"/>
                    <a:pt x="24" y="302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43" y="302"/>
                    <a:pt x="154" y="291"/>
                    <a:pt x="154" y="278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54" y="10"/>
                    <a:pt x="143" y="0"/>
                    <a:pt x="130" y="0"/>
                  </a:cubicBezTo>
                  <a:close/>
                </a:path>
              </a:pathLst>
            </a:custGeom>
            <a:solidFill>
              <a:srgbClr val="2C58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654"/>
            <p:cNvSpPr/>
            <p:nvPr/>
          </p:nvSpPr>
          <p:spPr bwMode="auto">
            <a:xfrm>
              <a:off x="8326437" y="431801"/>
              <a:ext cx="82550" cy="7938"/>
            </a:xfrm>
            <a:custGeom>
              <a:avLst/>
              <a:gdLst>
                <a:gd name="T0" fmla="*/ 2 w 44"/>
                <a:gd name="T1" fmla="*/ 0 h 4"/>
                <a:gd name="T2" fmla="*/ 42 w 44"/>
                <a:gd name="T3" fmla="*/ 0 h 4"/>
                <a:gd name="T4" fmla="*/ 44 w 44"/>
                <a:gd name="T5" fmla="*/ 2 h 4"/>
                <a:gd name="T6" fmla="*/ 42 w 44"/>
                <a:gd name="T7" fmla="*/ 4 h 4"/>
                <a:gd name="T8" fmla="*/ 2 w 44"/>
                <a:gd name="T9" fmla="*/ 4 h 4"/>
                <a:gd name="T10" fmla="*/ 0 w 44"/>
                <a:gd name="T11" fmla="*/ 2 h 4"/>
                <a:gd name="T12" fmla="*/ 2 w 4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">
                  <a:moveTo>
                    <a:pt x="2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3" y="4"/>
                    <a:pt x="4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Oval 655"/>
            <p:cNvSpPr>
              <a:spLocks noChangeArrowheads="1"/>
            </p:cNvSpPr>
            <p:nvPr/>
          </p:nvSpPr>
          <p:spPr bwMode="auto">
            <a:xfrm>
              <a:off x="8343900" y="881063"/>
              <a:ext cx="50800" cy="492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Rectangle 656"/>
            <p:cNvSpPr>
              <a:spLocks noChangeArrowheads="1"/>
            </p:cNvSpPr>
            <p:nvPr/>
          </p:nvSpPr>
          <p:spPr bwMode="auto">
            <a:xfrm>
              <a:off x="8243887" y="484188"/>
              <a:ext cx="249238" cy="369888"/>
            </a:xfrm>
            <a:prstGeom prst="rect">
              <a:avLst/>
            </a:prstGeom>
            <a:solidFill>
              <a:srgbClr val="FEC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657"/>
            <p:cNvSpPr/>
            <p:nvPr/>
          </p:nvSpPr>
          <p:spPr bwMode="auto">
            <a:xfrm>
              <a:off x="8243887" y="484188"/>
              <a:ext cx="249238" cy="369888"/>
            </a:xfrm>
            <a:custGeom>
              <a:avLst/>
              <a:gdLst>
                <a:gd name="T0" fmla="*/ 157 w 157"/>
                <a:gd name="T1" fmla="*/ 233 h 233"/>
                <a:gd name="T2" fmla="*/ 0 w 157"/>
                <a:gd name="T3" fmla="*/ 233 h 233"/>
                <a:gd name="T4" fmla="*/ 157 w 157"/>
                <a:gd name="T5" fmla="*/ 0 h 233"/>
                <a:gd name="T6" fmla="*/ 157 w 157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7" h="233">
                  <a:moveTo>
                    <a:pt x="157" y="233"/>
                  </a:moveTo>
                  <a:lnTo>
                    <a:pt x="0" y="233"/>
                  </a:lnTo>
                  <a:lnTo>
                    <a:pt x="157" y="0"/>
                  </a:lnTo>
                  <a:lnTo>
                    <a:pt x="157" y="233"/>
                  </a:lnTo>
                  <a:close/>
                </a:path>
              </a:pathLst>
            </a:custGeom>
            <a:solidFill>
              <a:srgbClr val="F99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Oval 658"/>
            <p:cNvSpPr>
              <a:spLocks noChangeArrowheads="1"/>
            </p:cNvSpPr>
            <p:nvPr/>
          </p:nvSpPr>
          <p:spPr bwMode="auto">
            <a:xfrm>
              <a:off x="8350250" y="889001"/>
              <a:ext cx="34925" cy="34925"/>
            </a:xfrm>
            <a:prstGeom prst="ellipse">
              <a:avLst/>
            </a:pr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659"/>
            <p:cNvSpPr/>
            <p:nvPr/>
          </p:nvSpPr>
          <p:spPr bwMode="auto">
            <a:xfrm>
              <a:off x="8366125" y="398463"/>
              <a:ext cx="146050" cy="566738"/>
            </a:xfrm>
            <a:custGeom>
              <a:avLst/>
              <a:gdLst>
                <a:gd name="T0" fmla="*/ 54 w 78"/>
                <a:gd name="T1" fmla="*/ 0 h 302"/>
                <a:gd name="T2" fmla="*/ 0 w 78"/>
                <a:gd name="T3" fmla="*/ 0 h 302"/>
                <a:gd name="T4" fmla="*/ 0 w 78"/>
                <a:gd name="T5" fmla="*/ 18 h 302"/>
                <a:gd name="T6" fmla="*/ 21 w 78"/>
                <a:gd name="T7" fmla="*/ 18 h 302"/>
                <a:gd name="T8" fmla="*/ 23 w 78"/>
                <a:gd name="T9" fmla="*/ 20 h 302"/>
                <a:gd name="T10" fmla="*/ 21 w 78"/>
                <a:gd name="T11" fmla="*/ 22 h 302"/>
                <a:gd name="T12" fmla="*/ 0 w 78"/>
                <a:gd name="T13" fmla="*/ 22 h 302"/>
                <a:gd name="T14" fmla="*/ 0 w 78"/>
                <a:gd name="T15" fmla="*/ 46 h 302"/>
                <a:gd name="T16" fmla="*/ 68 w 78"/>
                <a:gd name="T17" fmla="*/ 46 h 302"/>
                <a:gd name="T18" fmla="*/ 68 w 78"/>
                <a:gd name="T19" fmla="*/ 243 h 302"/>
                <a:gd name="T20" fmla="*/ 0 w 78"/>
                <a:gd name="T21" fmla="*/ 243 h 302"/>
                <a:gd name="T22" fmla="*/ 0 w 78"/>
                <a:gd name="T23" fmla="*/ 257 h 302"/>
                <a:gd name="T24" fmla="*/ 1 w 78"/>
                <a:gd name="T25" fmla="*/ 257 h 302"/>
                <a:gd name="T26" fmla="*/ 15 w 78"/>
                <a:gd name="T27" fmla="*/ 271 h 302"/>
                <a:gd name="T28" fmla="*/ 1 w 78"/>
                <a:gd name="T29" fmla="*/ 284 h 302"/>
                <a:gd name="T30" fmla="*/ 0 w 78"/>
                <a:gd name="T31" fmla="*/ 284 h 302"/>
                <a:gd name="T32" fmla="*/ 0 w 78"/>
                <a:gd name="T33" fmla="*/ 302 h 302"/>
                <a:gd name="T34" fmla="*/ 54 w 78"/>
                <a:gd name="T35" fmla="*/ 302 h 302"/>
                <a:gd name="T36" fmla="*/ 78 w 78"/>
                <a:gd name="T37" fmla="*/ 278 h 302"/>
                <a:gd name="T38" fmla="*/ 78 w 78"/>
                <a:gd name="T39" fmla="*/ 23 h 302"/>
                <a:gd name="T40" fmla="*/ 54 w 78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302">
                  <a:moveTo>
                    <a:pt x="5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3" y="20"/>
                  </a:cubicBezTo>
                  <a:cubicBezTo>
                    <a:pt x="23" y="21"/>
                    <a:pt x="22" y="22"/>
                    <a:pt x="21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243"/>
                    <a:pt x="68" y="243"/>
                    <a:pt x="68" y="243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9" y="257"/>
                    <a:pt x="15" y="263"/>
                    <a:pt x="15" y="271"/>
                  </a:cubicBezTo>
                  <a:cubicBezTo>
                    <a:pt x="15" y="278"/>
                    <a:pt x="9" y="284"/>
                    <a:pt x="1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54" y="302"/>
                    <a:pt x="54" y="302"/>
                    <a:pt x="54" y="302"/>
                  </a:cubicBezTo>
                  <a:cubicBezTo>
                    <a:pt x="67" y="302"/>
                    <a:pt x="78" y="291"/>
                    <a:pt x="78" y="278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10"/>
                    <a:pt x="67" y="0"/>
                    <a:pt x="54" y="0"/>
                  </a:cubicBezTo>
                  <a:close/>
                </a:path>
              </a:pathLst>
            </a:custGeom>
            <a:solidFill>
              <a:srgbClr val="103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660"/>
            <p:cNvSpPr/>
            <p:nvPr/>
          </p:nvSpPr>
          <p:spPr bwMode="auto">
            <a:xfrm>
              <a:off x="8366125" y="431801"/>
              <a:ext cx="42863" cy="7938"/>
            </a:xfrm>
            <a:custGeom>
              <a:avLst/>
              <a:gdLst>
                <a:gd name="T0" fmla="*/ 23 w 23"/>
                <a:gd name="T1" fmla="*/ 2 h 4"/>
                <a:gd name="T2" fmla="*/ 21 w 23"/>
                <a:gd name="T3" fmla="*/ 0 h 4"/>
                <a:gd name="T4" fmla="*/ 0 w 23"/>
                <a:gd name="T5" fmla="*/ 0 h 4"/>
                <a:gd name="T6" fmla="*/ 0 w 23"/>
                <a:gd name="T7" fmla="*/ 4 h 4"/>
                <a:gd name="T8" fmla="*/ 21 w 23"/>
                <a:gd name="T9" fmla="*/ 4 h 4"/>
                <a:gd name="T10" fmla="*/ 23 w 23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4">
                  <a:moveTo>
                    <a:pt x="23" y="2"/>
                  </a:moveTo>
                  <a:cubicBezTo>
                    <a:pt x="23" y="1"/>
                    <a:pt x="22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661"/>
            <p:cNvSpPr/>
            <p:nvPr/>
          </p:nvSpPr>
          <p:spPr bwMode="auto">
            <a:xfrm>
              <a:off x="8366125" y="881063"/>
              <a:ext cx="28575" cy="49213"/>
            </a:xfrm>
            <a:custGeom>
              <a:avLst/>
              <a:gdLst>
                <a:gd name="T0" fmla="*/ 15 w 15"/>
                <a:gd name="T1" fmla="*/ 14 h 27"/>
                <a:gd name="T2" fmla="*/ 1 w 15"/>
                <a:gd name="T3" fmla="*/ 0 h 27"/>
                <a:gd name="T4" fmla="*/ 0 w 15"/>
                <a:gd name="T5" fmla="*/ 0 h 27"/>
                <a:gd name="T6" fmla="*/ 0 w 15"/>
                <a:gd name="T7" fmla="*/ 5 h 27"/>
                <a:gd name="T8" fmla="*/ 1 w 15"/>
                <a:gd name="T9" fmla="*/ 5 h 27"/>
                <a:gd name="T10" fmla="*/ 10 w 15"/>
                <a:gd name="T11" fmla="*/ 14 h 27"/>
                <a:gd name="T12" fmla="*/ 1 w 15"/>
                <a:gd name="T13" fmla="*/ 23 h 27"/>
                <a:gd name="T14" fmla="*/ 0 w 15"/>
                <a:gd name="T15" fmla="*/ 23 h 27"/>
                <a:gd name="T16" fmla="*/ 0 w 15"/>
                <a:gd name="T17" fmla="*/ 27 h 27"/>
                <a:gd name="T18" fmla="*/ 1 w 15"/>
                <a:gd name="T19" fmla="*/ 27 h 27"/>
                <a:gd name="T20" fmla="*/ 15 w 15"/>
                <a:gd name="T2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7">
                  <a:moveTo>
                    <a:pt x="15" y="14"/>
                  </a:moveTo>
                  <a:cubicBezTo>
                    <a:pt x="15" y="6"/>
                    <a:pt x="9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6" y="5"/>
                    <a:pt x="10" y="9"/>
                    <a:pt x="10" y="14"/>
                  </a:cubicBezTo>
                  <a:cubicBezTo>
                    <a:pt x="10" y="19"/>
                    <a:pt x="6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9" y="27"/>
                    <a:pt x="15" y="21"/>
                    <a:pt x="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662"/>
            <p:cNvSpPr/>
            <p:nvPr/>
          </p:nvSpPr>
          <p:spPr bwMode="auto">
            <a:xfrm>
              <a:off x="8366125" y="889001"/>
              <a:ext cx="19050" cy="34925"/>
            </a:xfrm>
            <a:custGeom>
              <a:avLst/>
              <a:gdLst>
                <a:gd name="T0" fmla="*/ 10 w 10"/>
                <a:gd name="T1" fmla="*/ 9 h 18"/>
                <a:gd name="T2" fmla="*/ 1 w 10"/>
                <a:gd name="T3" fmla="*/ 0 h 18"/>
                <a:gd name="T4" fmla="*/ 0 w 10"/>
                <a:gd name="T5" fmla="*/ 0 h 18"/>
                <a:gd name="T6" fmla="*/ 0 w 10"/>
                <a:gd name="T7" fmla="*/ 18 h 18"/>
                <a:gd name="T8" fmla="*/ 1 w 10"/>
                <a:gd name="T9" fmla="*/ 18 h 18"/>
                <a:gd name="T10" fmla="*/ 10 w 10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8">
                  <a:moveTo>
                    <a:pt x="10" y="9"/>
                  </a:moveTo>
                  <a:cubicBezTo>
                    <a:pt x="10" y="4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6" y="18"/>
                    <a:pt x="10" y="14"/>
                    <a:pt x="10" y="9"/>
                  </a:cubicBezTo>
                  <a:close/>
                </a:path>
              </a:pathLst>
            </a:custGeom>
            <a:solidFill>
              <a:srgbClr val="0E3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663"/>
            <p:cNvSpPr/>
            <p:nvPr/>
          </p:nvSpPr>
          <p:spPr bwMode="auto">
            <a:xfrm>
              <a:off x="8361362" y="528638"/>
              <a:ext cx="131763" cy="198438"/>
            </a:xfrm>
            <a:custGeom>
              <a:avLst/>
              <a:gdLst>
                <a:gd name="T0" fmla="*/ 70 w 70"/>
                <a:gd name="T1" fmla="*/ 0 h 105"/>
                <a:gd name="T2" fmla="*/ 0 w 70"/>
                <a:gd name="T3" fmla="*/ 49 h 105"/>
                <a:gd name="T4" fmla="*/ 23 w 70"/>
                <a:gd name="T5" fmla="*/ 82 h 105"/>
                <a:gd name="T6" fmla="*/ 0 w 70"/>
                <a:gd name="T7" fmla="*/ 105 h 105"/>
                <a:gd name="T8" fmla="*/ 42 w 70"/>
                <a:gd name="T9" fmla="*/ 91 h 105"/>
                <a:gd name="T10" fmla="*/ 70 w 70"/>
                <a:gd name="T11" fmla="*/ 98 h 105"/>
                <a:gd name="T12" fmla="*/ 70 w 70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05">
                  <a:moveTo>
                    <a:pt x="70" y="0"/>
                  </a:moveTo>
                  <a:cubicBezTo>
                    <a:pt x="30" y="6"/>
                    <a:pt x="0" y="26"/>
                    <a:pt x="0" y="49"/>
                  </a:cubicBezTo>
                  <a:cubicBezTo>
                    <a:pt x="0" y="62"/>
                    <a:pt x="9" y="73"/>
                    <a:pt x="23" y="8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51" y="94"/>
                    <a:pt x="60" y="96"/>
                    <a:pt x="70" y="9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71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664"/>
            <p:cNvSpPr/>
            <p:nvPr/>
          </p:nvSpPr>
          <p:spPr bwMode="auto">
            <a:xfrm>
              <a:off x="8361362" y="338138"/>
              <a:ext cx="373063" cy="388938"/>
            </a:xfrm>
            <a:custGeom>
              <a:avLst/>
              <a:gdLst>
                <a:gd name="T0" fmla="*/ 99 w 198"/>
                <a:gd name="T1" fmla="*/ 0 h 207"/>
                <a:gd name="T2" fmla="*/ 0 w 198"/>
                <a:gd name="T3" fmla="*/ 99 h 207"/>
                <a:gd name="T4" fmla="*/ 23 w 198"/>
                <a:gd name="T5" fmla="*/ 163 h 207"/>
                <a:gd name="T6" fmla="*/ 0 w 198"/>
                <a:gd name="T7" fmla="*/ 207 h 207"/>
                <a:gd name="T8" fmla="*/ 42 w 198"/>
                <a:gd name="T9" fmla="*/ 180 h 207"/>
                <a:gd name="T10" fmla="*/ 99 w 198"/>
                <a:gd name="T11" fmla="*/ 198 h 207"/>
                <a:gd name="T12" fmla="*/ 198 w 198"/>
                <a:gd name="T13" fmla="*/ 99 h 207"/>
                <a:gd name="T14" fmla="*/ 99 w 198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207">
                  <a:moveTo>
                    <a:pt x="99" y="0"/>
                  </a:moveTo>
                  <a:cubicBezTo>
                    <a:pt x="44" y="0"/>
                    <a:pt x="0" y="44"/>
                    <a:pt x="0" y="99"/>
                  </a:cubicBezTo>
                  <a:cubicBezTo>
                    <a:pt x="0" y="123"/>
                    <a:pt x="9" y="146"/>
                    <a:pt x="23" y="163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58" y="191"/>
                    <a:pt x="78" y="198"/>
                    <a:pt x="99" y="198"/>
                  </a:cubicBezTo>
                  <a:cubicBezTo>
                    <a:pt x="153" y="198"/>
                    <a:pt x="198" y="154"/>
                    <a:pt x="198" y="99"/>
                  </a:cubicBezTo>
                  <a:cubicBezTo>
                    <a:pt x="198" y="44"/>
                    <a:pt x="153" y="0"/>
                    <a:pt x="99" y="0"/>
                  </a:cubicBez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665"/>
            <p:cNvSpPr/>
            <p:nvPr/>
          </p:nvSpPr>
          <p:spPr bwMode="auto">
            <a:xfrm>
              <a:off x="8545512" y="338138"/>
              <a:ext cx="188913" cy="371475"/>
            </a:xfrm>
            <a:custGeom>
              <a:avLst/>
              <a:gdLst>
                <a:gd name="T0" fmla="*/ 1 w 100"/>
                <a:gd name="T1" fmla="*/ 0 h 198"/>
                <a:gd name="T2" fmla="*/ 0 w 100"/>
                <a:gd name="T3" fmla="*/ 0 h 198"/>
                <a:gd name="T4" fmla="*/ 0 w 100"/>
                <a:gd name="T5" fmla="*/ 198 h 198"/>
                <a:gd name="T6" fmla="*/ 1 w 100"/>
                <a:gd name="T7" fmla="*/ 198 h 198"/>
                <a:gd name="T8" fmla="*/ 100 w 100"/>
                <a:gd name="T9" fmla="*/ 99 h 198"/>
                <a:gd name="T10" fmla="*/ 1 w 100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98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55" y="198"/>
                    <a:pt x="100" y="154"/>
                    <a:pt x="100" y="99"/>
                  </a:cubicBezTo>
                  <a:cubicBezTo>
                    <a:pt x="100" y="44"/>
                    <a:pt x="55" y="0"/>
                    <a:pt x="1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666"/>
            <p:cNvSpPr/>
            <p:nvPr/>
          </p:nvSpPr>
          <p:spPr bwMode="auto">
            <a:xfrm>
              <a:off x="8477250" y="395288"/>
              <a:ext cx="139700" cy="255588"/>
            </a:xfrm>
            <a:custGeom>
              <a:avLst/>
              <a:gdLst>
                <a:gd name="T0" fmla="*/ 29 w 75"/>
                <a:gd name="T1" fmla="*/ 136 h 136"/>
                <a:gd name="T2" fmla="*/ 29 w 75"/>
                <a:gd name="T3" fmla="*/ 120 h 136"/>
                <a:gd name="T4" fmla="*/ 0 w 75"/>
                <a:gd name="T5" fmla="*/ 113 h 136"/>
                <a:gd name="T6" fmla="*/ 5 w 75"/>
                <a:gd name="T7" fmla="*/ 94 h 136"/>
                <a:gd name="T8" fmla="*/ 33 w 75"/>
                <a:gd name="T9" fmla="*/ 101 h 136"/>
                <a:gd name="T10" fmla="*/ 49 w 75"/>
                <a:gd name="T11" fmla="*/ 91 h 136"/>
                <a:gd name="T12" fmla="*/ 31 w 75"/>
                <a:gd name="T13" fmla="*/ 76 h 136"/>
                <a:gd name="T14" fmla="*/ 1 w 75"/>
                <a:gd name="T15" fmla="*/ 45 h 136"/>
                <a:gd name="T16" fmla="*/ 30 w 75"/>
                <a:gd name="T17" fmla="*/ 16 h 136"/>
                <a:gd name="T18" fmla="*/ 30 w 75"/>
                <a:gd name="T19" fmla="*/ 0 h 136"/>
                <a:gd name="T20" fmla="*/ 46 w 75"/>
                <a:gd name="T21" fmla="*/ 0 h 136"/>
                <a:gd name="T22" fmla="*/ 46 w 75"/>
                <a:gd name="T23" fmla="*/ 14 h 136"/>
                <a:gd name="T24" fmla="*/ 70 w 75"/>
                <a:gd name="T25" fmla="*/ 20 h 136"/>
                <a:gd name="T26" fmla="*/ 65 w 75"/>
                <a:gd name="T27" fmla="*/ 39 h 136"/>
                <a:gd name="T28" fmla="*/ 41 w 75"/>
                <a:gd name="T29" fmla="*/ 33 h 136"/>
                <a:gd name="T30" fmla="*/ 27 w 75"/>
                <a:gd name="T31" fmla="*/ 43 h 136"/>
                <a:gd name="T32" fmla="*/ 47 w 75"/>
                <a:gd name="T33" fmla="*/ 57 h 136"/>
                <a:gd name="T34" fmla="*/ 75 w 75"/>
                <a:gd name="T35" fmla="*/ 88 h 136"/>
                <a:gd name="T36" fmla="*/ 45 w 75"/>
                <a:gd name="T37" fmla="*/ 119 h 136"/>
                <a:gd name="T38" fmla="*/ 45 w 75"/>
                <a:gd name="T39" fmla="*/ 136 h 136"/>
                <a:gd name="T40" fmla="*/ 29 w 75"/>
                <a:gd name="T4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136">
                  <a:moveTo>
                    <a:pt x="29" y="136"/>
                  </a:moveTo>
                  <a:cubicBezTo>
                    <a:pt x="29" y="120"/>
                    <a:pt x="29" y="120"/>
                    <a:pt x="29" y="120"/>
                  </a:cubicBezTo>
                  <a:cubicBezTo>
                    <a:pt x="18" y="120"/>
                    <a:pt x="7" y="117"/>
                    <a:pt x="0" y="113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12" y="97"/>
                    <a:pt x="22" y="101"/>
                    <a:pt x="33" y="101"/>
                  </a:cubicBezTo>
                  <a:cubicBezTo>
                    <a:pt x="43" y="101"/>
                    <a:pt x="49" y="97"/>
                    <a:pt x="49" y="91"/>
                  </a:cubicBezTo>
                  <a:cubicBezTo>
                    <a:pt x="49" y="84"/>
                    <a:pt x="44" y="80"/>
                    <a:pt x="31" y="76"/>
                  </a:cubicBezTo>
                  <a:cubicBezTo>
                    <a:pt x="14" y="70"/>
                    <a:pt x="1" y="62"/>
                    <a:pt x="1" y="45"/>
                  </a:cubicBezTo>
                  <a:cubicBezTo>
                    <a:pt x="1" y="31"/>
                    <a:pt x="12" y="19"/>
                    <a:pt x="30" y="1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57" y="15"/>
                    <a:pt x="65" y="17"/>
                    <a:pt x="70" y="20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1" y="37"/>
                    <a:pt x="53" y="33"/>
                    <a:pt x="41" y="33"/>
                  </a:cubicBezTo>
                  <a:cubicBezTo>
                    <a:pt x="30" y="33"/>
                    <a:pt x="27" y="38"/>
                    <a:pt x="27" y="43"/>
                  </a:cubicBezTo>
                  <a:cubicBezTo>
                    <a:pt x="27" y="48"/>
                    <a:pt x="33" y="52"/>
                    <a:pt x="47" y="57"/>
                  </a:cubicBezTo>
                  <a:cubicBezTo>
                    <a:pt x="67" y="64"/>
                    <a:pt x="75" y="73"/>
                    <a:pt x="75" y="88"/>
                  </a:cubicBezTo>
                  <a:cubicBezTo>
                    <a:pt x="75" y="103"/>
                    <a:pt x="65" y="116"/>
                    <a:pt x="45" y="119"/>
                  </a:cubicBezTo>
                  <a:cubicBezTo>
                    <a:pt x="45" y="136"/>
                    <a:pt x="45" y="136"/>
                    <a:pt x="45" y="136"/>
                  </a:cubicBezTo>
                  <a:lnTo>
                    <a:pt x="29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667"/>
            <p:cNvSpPr/>
            <p:nvPr/>
          </p:nvSpPr>
          <p:spPr bwMode="auto">
            <a:xfrm>
              <a:off x="8545512" y="495301"/>
              <a:ext cx="71438" cy="155575"/>
            </a:xfrm>
            <a:custGeom>
              <a:avLst/>
              <a:gdLst>
                <a:gd name="T0" fmla="*/ 10 w 38"/>
                <a:gd name="T1" fmla="*/ 4 h 83"/>
                <a:gd name="T2" fmla="*/ 0 w 38"/>
                <a:gd name="T3" fmla="*/ 0 h 83"/>
                <a:gd name="T4" fmla="*/ 0 w 38"/>
                <a:gd name="T5" fmla="*/ 25 h 83"/>
                <a:gd name="T6" fmla="*/ 12 w 38"/>
                <a:gd name="T7" fmla="*/ 38 h 83"/>
                <a:gd name="T8" fmla="*/ 0 w 38"/>
                <a:gd name="T9" fmla="*/ 48 h 83"/>
                <a:gd name="T10" fmla="*/ 0 w 38"/>
                <a:gd name="T11" fmla="*/ 83 h 83"/>
                <a:gd name="T12" fmla="*/ 8 w 38"/>
                <a:gd name="T13" fmla="*/ 83 h 83"/>
                <a:gd name="T14" fmla="*/ 8 w 38"/>
                <a:gd name="T15" fmla="*/ 66 h 83"/>
                <a:gd name="T16" fmla="*/ 38 w 38"/>
                <a:gd name="T17" fmla="*/ 35 h 83"/>
                <a:gd name="T18" fmla="*/ 10 w 38"/>
                <a:gd name="T19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3">
                  <a:moveTo>
                    <a:pt x="10" y="4"/>
                  </a:moveTo>
                  <a:cubicBezTo>
                    <a:pt x="6" y="2"/>
                    <a:pt x="2" y="1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9"/>
                    <a:pt x="12" y="32"/>
                    <a:pt x="12" y="38"/>
                  </a:cubicBezTo>
                  <a:cubicBezTo>
                    <a:pt x="12" y="43"/>
                    <a:pt x="7" y="47"/>
                    <a:pt x="0" y="4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28" y="63"/>
                    <a:pt x="38" y="50"/>
                    <a:pt x="38" y="35"/>
                  </a:cubicBezTo>
                  <a:cubicBezTo>
                    <a:pt x="38" y="20"/>
                    <a:pt x="30" y="11"/>
                    <a:pt x="10" y="4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668"/>
            <p:cNvSpPr/>
            <p:nvPr/>
          </p:nvSpPr>
          <p:spPr bwMode="auto">
            <a:xfrm>
              <a:off x="8545512" y="395288"/>
              <a:ext cx="61913" cy="74613"/>
            </a:xfrm>
            <a:custGeom>
              <a:avLst/>
              <a:gdLst>
                <a:gd name="T0" fmla="*/ 0 w 33"/>
                <a:gd name="T1" fmla="*/ 0 h 39"/>
                <a:gd name="T2" fmla="*/ 0 w 33"/>
                <a:gd name="T3" fmla="*/ 33 h 39"/>
                <a:gd name="T4" fmla="*/ 4 w 33"/>
                <a:gd name="T5" fmla="*/ 33 h 39"/>
                <a:gd name="T6" fmla="*/ 28 w 33"/>
                <a:gd name="T7" fmla="*/ 39 h 39"/>
                <a:gd name="T8" fmla="*/ 33 w 33"/>
                <a:gd name="T9" fmla="*/ 20 h 39"/>
                <a:gd name="T10" fmla="*/ 9 w 33"/>
                <a:gd name="T11" fmla="*/ 14 h 39"/>
                <a:gd name="T12" fmla="*/ 9 w 33"/>
                <a:gd name="T13" fmla="*/ 0 h 39"/>
                <a:gd name="T14" fmla="*/ 0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3" y="33"/>
                    <a:pt x="4" y="33"/>
                  </a:cubicBezTo>
                  <a:cubicBezTo>
                    <a:pt x="16" y="33"/>
                    <a:pt x="24" y="37"/>
                    <a:pt x="28" y="3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8" y="17"/>
                    <a:pt x="20" y="15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5"/>
    </p:custDataLst>
  </p:cSld>
  <p:clrMapOvr>
    <a:masterClrMapping/>
  </p:clrMapOvr>
  <p:transition advTm="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95607" y="837310"/>
            <a:ext cx="2362200" cy="2020190"/>
            <a:chOff x="655472" y="865885"/>
            <a:chExt cx="2362200" cy="2020190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50558" y="865885"/>
              <a:ext cx="1" cy="202019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55472" y="984568"/>
              <a:ext cx="2362200" cy="419160"/>
              <a:chOff x="623384" y="928884"/>
              <a:chExt cx="2362200" cy="41916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23384" y="1348044"/>
                <a:ext cx="23622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623384" y="928884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3B7F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案例</a:t>
                </a:r>
                <a:endParaRPr lang="zh-CN" altLang="en-US" sz="1800" dirty="0">
                  <a:solidFill>
                    <a:srgbClr val="63B7FB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590693" y="1501708"/>
            <a:ext cx="4572000" cy="11690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>
              <a:lnSpc>
                <a:spcPct val="12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如果一本书稿费收入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万元，一个人写和组织创作组联合创作的纳税是不同的。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接连接符 15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100603" y="212459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稿酬所得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如何进行纳税筹划</a:t>
            </a:r>
            <a:endParaRPr lang="zh-CN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Shape"/>
          <p:cNvSpPr/>
          <p:nvPr/>
        </p:nvSpPr>
        <p:spPr bwMode="auto">
          <a:xfrm>
            <a:off x="1533525" y="1021929"/>
            <a:ext cx="892625" cy="1146842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rgbClr val="2F567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2197" y="2611438"/>
            <a:ext cx="2504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如果一人写作，稿费一人得到，应纳税额为：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20000×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％）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×14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％＝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2240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053224" y="988679"/>
            <a:ext cx="1905000" cy="1276350"/>
          </a:xfrm>
          <a:custGeom>
            <a:avLst/>
            <a:gdLst>
              <a:gd name="T0" fmla="*/ 885340 w 6524"/>
              <a:gd name="T1" fmla="*/ 839496 h 4376"/>
              <a:gd name="T2" fmla="*/ 828693 w 6524"/>
              <a:gd name="T3" fmla="*/ 733209 h 4376"/>
              <a:gd name="T4" fmla="*/ 858184 w 6524"/>
              <a:gd name="T5" fmla="*/ 652033 h 4376"/>
              <a:gd name="T6" fmla="*/ 887676 w 6524"/>
              <a:gd name="T7" fmla="*/ 591881 h 4376"/>
              <a:gd name="T8" fmla="*/ 927096 w 6524"/>
              <a:gd name="T9" fmla="*/ 529102 h 4376"/>
              <a:gd name="T10" fmla="*/ 924176 w 6524"/>
              <a:gd name="T11" fmla="*/ 420186 h 4376"/>
              <a:gd name="T12" fmla="*/ 909576 w 6524"/>
              <a:gd name="T13" fmla="*/ 333754 h 4376"/>
              <a:gd name="T14" fmla="*/ 906948 w 6524"/>
              <a:gd name="T15" fmla="*/ 127603 h 4376"/>
              <a:gd name="T16" fmla="*/ 800661 w 6524"/>
              <a:gd name="T17" fmla="*/ 33872 h 4376"/>
              <a:gd name="T18" fmla="*/ 661085 w 6524"/>
              <a:gd name="T19" fmla="*/ 584 h 4376"/>
              <a:gd name="T20" fmla="*/ 510122 w 6524"/>
              <a:gd name="T21" fmla="*/ 41756 h 4376"/>
              <a:gd name="T22" fmla="*/ 417850 w 6524"/>
              <a:gd name="T23" fmla="*/ 149503 h 4376"/>
              <a:gd name="T24" fmla="*/ 409674 w 6524"/>
              <a:gd name="T25" fmla="*/ 359742 h 4376"/>
              <a:gd name="T26" fmla="*/ 397118 w 6524"/>
              <a:gd name="T27" fmla="*/ 436830 h 4376"/>
              <a:gd name="T28" fmla="*/ 420186 w 6524"/>
              <a:gd name="T29" fmla="*/ 571441 h 4376"/>
              <a:gd name="T30" fmla="*/ 465446 w 6524"/>
              <a:gd name="T31" fmla="*/ 597137 h 4376"/>
              <a:gd name="T32" fmla="*/ 510998 w 6524"/>
              <a:gd name="T33" fmla="*/ 762408 h 4376"/>
              <a:gd name="T34" fmla="*/ 427486 w 6524"/>
              <a:gd name="T35" fmla="*/ 869280 h 4376"/>
              <a:gd name="T36" fmla="*/ 56648 w 6524"/>
              <a:gd name="T37" fmla="*/ 1014695 h 4376"/>
              <a:gd name="T38" fmla="*/ 3212 w 6524"/>
              <a:gd name="T39" fmla="*/ 1073679 h 4376"/>
              <a:gd name="T40" fmla="*/ 1334726 w 6524"/>
              <a:gd name="T41" fmla="*/ 1073679 h 4376"/>
              <a:gd name="T42" fmla="*/ 1270779 w 6524"/>
              <a:gd name="T43" fmla="*/ 1009439 h 4376"/>
              <a:gd name="T44" fmla="*/ 1406850 w 6524"/>
              <a:gd name="T45" fmla="*/ 904612 h 4376"/>
              <a:gd name="T46" fmla="*/ 1298227 w 6524"/>
              <a:gd name="T47" fmla="*/ 822560 h 4376"/>
              <a:gd name="T48" fmla="*/ 1324506 w 6524"/>
              <a:gd name="T49" fmla="*/ 770292 h 4376"/>
              <a:gd name="T50" fmla="*/ 1336186 w 6524"/>
              <a:gd name="T51" fmla="*/ 705761 h 4376"/>
              <a:gd name="T52" fmla="*/ 1371518 w 6524"/>
              <a:gd name="T53" fmla="*/ 671305 h 4376"/>
              <a:gd name="T54" fmla="*/ 1378526 w 6524"/>
              <a:gd name="T55" fmla="*/ 581661 h 4376"/>
              <a:gd name="T56" fmla="*/ 1365094 w 6524"/>
              <a:gd name="T57" fmla="*/ 511582 h 4376"/>
              <a:gd name="T58" fmla="*/ 1359838 w 6524"/>
              <a:gd name="T59" fmla="*/ 353902 h 4376"/>
              <a:gd name="T60" fmla="*/ 1265815 w 6524"/>
              <a:gd name="T61" fmla="*/ 286743 h 4376"/>
              <a:gd name="T62" fmla="*/ 1161571 w 6524"/>
              <a:gd name="T63" fmla="*/ 277399 h 4376"/>
              <a:gd name="T64" fmla="*/ 1043896 w 6524"/>
              <a:gd name="T65" fmla="*/ 329374 h 4376"/>
              <a:gd name="T66" fmla="*/ 1002724 w 6524"/>
              <a:gd name="T67" fmla="*/ 442086 h 4376"/>
              <a:gd name="T68" fmla="*/ 1010316 w 6524"/>
              <a:gd name="T69" fmla="*/ 560345 h 4376"/>
              <a:gd name="T70" fmla="*/ 1008564 w 6524"/>
              <a:gd name="T71" fmla="*/ 660793 h 4376"/>
              <a:gd name="T72" fmla="*/ 1045648 w 6524"/>
              <a:gd name="T73" fmla="*/ 699337 h 4376"/>
              <a:gd name="T74" fmla="*/ 1076599 w 6524"/>
              <a:gd name="T75" fmla="*/ 806792 h 4376"/>
              <a:gd name="T76" fmla="*/ 1107551 w 6524"/>
              <a:gd name="T77" fmla="*/ 909284 h 4376"/>
              <a:gd name="T78" fmla="*/ 1318082 w 6524"/>
              <a:gd name="T79" fmla="*/ 999803 h 4376"/>
              <a:gd name="T80" fmla="*/ 1366846 w 6524"/>
              <a:gd name="T81" fmla="*/ 1068131 h 4376"/>
              <a:gd name="T82" fmla="*/ 1666145 w 6524"/>
              <a:gd name="T83" fmla="*/ 1034843 h 4376"/>
              <a:gd name="T84" fmla="*/ 1606285 w 6524"/>
              <a:gd name="T85" fmla="*/ 986663 h 4376"/>
              <a:gd name="T86" fmla="*/ 1881932 w 6524"/>
              <a:gd name="T87" fmla="*/ 971187 h 4376"/>
              <a:gd name="T88" fmla="*/ 1692425 w 6524"/>
              <a:gd name="T89" fmla="*/ 895852 h 4376"/>
              <a:gd name="T90" fmla="*/ 1646873 w 6524"/>
              <a:gd name="T91" fmla="*/ 837160 h 4376"/>
              <a:gd name="T92" fmla="*/ 1666145 w 6524"/>
              <a:gd name="T93" fmla="*/ 787812 h 4376"/>
              <a:gd name="T94" fmla="*/ 1689213 w 6524"/>
              <a:gd name="T95" fmla="*/ 752772 h 4376"/>
              <a:gd name="T96" fmla="*/ 1703813 w 6524"/>
              <a:gd name="T97" fmla="*/ 691161 h 4376"/>
              <a:gd name="T98" fmla="*/ 1691549 w 6524"/>
              <a:gd name="T99" fmla="*/ 638893 h 4376"/>
              <a:gd name="T100" fmla="*/ 1686877 w 6524"/>
              <a:gd name="T101" fmla="*/ 515962 h 4376"/>
              <a:gd name="T102" fmla="*/ 1612709 w 6524"/>
              <a:gd name="T103" fmla="*/ 468950 h 4376"/>
              <a:gd name="T104" fmla="*/ 1509926 w 6524"/>
              <a:gd name="T105" fmla="*/ 478002 h 4376"/>
              <a:gd name="T106" fmla="*/ 1453862 w 6524"/>
              <a:gd name="T107" fmla="*/ 522678 h 4376"/>
              <a:gd name="T108" fmla="*/ 1439554 w 6524"/>
              <a:gd name="T109" fmla="*/ 618161 h 4376"/>
              <a:gd name="T110" fmla="*/ 1437218 w 6524"/>
              <a:gd name="T111" fmla="*/ 679481 h 4376"/>
              <a:gd name="T112" fmla="*/ 1455322 w 6524"/>
              <a:gd name="T113" fmla="*/ 756276 h 4376"/>
              <a:gd name="T114" fmla="*/ 1485398 w 6524"/>
              <a:gd name="T115" fmla="*/ 828692 h 4376"/>
              <a:gd name="T116" fmla="*/ 1457074 w 6524"/>
              <a:gd name="T117" fmla="*/ 891180 h 4376"/>
              <a:gd name="T118" fmla="*/ 1654757 w 6524"/>
              <a:gd name="T119" fmla="*/ 974691 h 4376"/>
              <a:gd name="T120" fmla="*/ 1699725 w 6524"/>
              <a:gd name="T121" fmla="*/ 1038931 h 43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524" h="4376">
                <a:moveTo>
                  <a:pt x="4032" y="3336"/>
                </a:moveTo>
                <a:lnTo>
                  <a:pt x="4032" y="3336"/>
                </a:lnTo>
                <a:lnTo>
                  <a:pt x="3856" y="3260"/>
                </a:lnTo>
                <a:lnTo>
                  <a:pt x="3674" y="3182"/>
                </a:lnTo>
                <a:lnTo>
                  <a:pt x="3492" y="3105"/>
                </a:lnTo>
                <a:lnTo>
                  <a:pt x="3315" y="3031"/>
                </a:lnTo>
                <a:lnTo>
                  <a:pt x="3118" y="2977"/>
                </a:lnTo>
                <a:lnTo>
                  <a:pt x="3103" y="2966"/>
                </a:lnTo>
                <a:lnTo>
                  <a:pt x="3089" y="2952"/>
                </a:lnTo>
                <a:lnTo>
                  <a:pt x="3075" y="2934"/>
                </a:lnTo>
                <a:lnTo>
                  <a:pt x="3060" y="2916"/>
                </a:lnTo>
                <a:lnTo>
                  <a:pt x="3046" y="2896"/>
                </a:lnTo>
                <a:lnTo>
                  <a:pt x="3032" y="2875"/>
                </a:lnTo>
                <a:lnTo>
                  <a:pt x="3019" y="2852"/>
                </a:lnTo>
                <a:lnTo>
                  <a:pt x="3006" y="2829"/>
                </a:lnTo>
                <a:lnTo>
                  <a:pt x="2981" y="2781"/>
                </a:lnTo>
                <a:lnTo>
                  <a:pt x="2958" y="2735"/>
                </a:lnTo>
                <a:lnTo>
                  <a:pt x="2921" y="2655"/>
                </a:lnTo>
                <a:lnTo>
                  <a:pt x="2795" y="2636"/>
                </a:lnTo>
                <a:lnTo>
                  <a:pt x="2797" y="2612"/>
                </a:lnTo>
                <a:lnTo>
                  <a:pt x="2801" y="2591"/>
                </a:lnTo>
                <a:lnTo>
                  <a:pt x="2806" y="2571"/>
                </a:lnTo>
                <a:lnTo>
                  <a:pt x="2813" y="2554"/>
                </a:lnTo>
                <a:lnTo>
                  <a:pt x="2820" y="2538"/>
                </a:lnTo>
                <a:lnTo>
                  <a:pt x="2829" y="2525"/>
                </a:lnTo>
                <a:lnTo>
                  <a:pt x="2838" y="2511"/>
                </a:lnTo>
                <a:lnTo>
                  <a:pt x="2847" y="2498"/>
                </a:lnTo>
                <a:lnTo>
                  <a:pt x="2868" y="2475"/>
                </a:lnTo>
                <a:lnTo>
                  <a:pt x="2878" y="2463"/>
                </a:lnTo>
                <a:lnTo>
                  <a:pt x="2888" y="2450"/>
                </a:lnTo>
                <a:lnTo>
                  <a:pt x="2897" y="2436"/>
                </a:lnTo>
                <a:lnTo>
                  <a:pt x="2906" y="2421"/>
                </a:lnTo>
                <a:lnTo>
                  <a:pt x="2913" y="2404"/>
                </a:lnTo>
                <a:lnTo>
                  <a:pt x="2921" y="2386"/>
                </a:lnTo>
                <a:lnTo>
                  <a:pt x="2926" y="2367"/>
                </a:lnTo>
                <a:lnTo>
                  <a:pt x="2930" y="2349"/>
                </a:lnTo>
                <a:lnTo>
                  <a:pt x="2933" y="2331"/>
                </a:lnTo>
                <a:lnTo>
                  <a:pt x="2935" y="2312"/>
                </a:lnTo>
                <a:lnTo>
                  <a:pt x="2937" y="2272"/>
                </a:lnTo>
                <a:lnTo>
                  <a:pt x="2939" y="2233"/>
                </a:lnTo>
                <a:lnTo>
                  <a:pt x="2942" y="2194"/>
                </a:lnTo>
                <a:lnTo>
                  <a:pt x="2944" y="2175"/>
                </a:lnTo>
                <a:lnTo>
                  <a:pt x="2947" y="2155"/>
                </a:lnTo>
                <a:lnTo>
                  <a:pt x="2951" y="2137"/>
                </a:lnTo>
                <a:lnTo>
                  <a:pt x="2956" y="2119"/>
                </a:lnTo>
                <a:lnTo>
                  <a:pt x="2963" y="2102"/>
                </a:lnTo>
                <a:lnTo>
                  <a:pt x="2971" y="2085"/>
                </a:lnTo>
                <a:lnTo>
                  <a:pt x="2977" y="2074"/>
                </a:lnTo>
                <a:lnTo>
                  <a:pt x="2984" y="2065"/>
                </a:lnTo>
                <a:lnTo>
                  <a:pt x="2993" y="2057"/>
                </a:lnTo>
                <a:lnTo>
                  <a:pt x="3002" y="2050"/>
                </a:lnTo>
                <a:lnTo>
                  <a:pt x="3011" y="2043"/>
                </a:lnTo>
                <a:lnTo>
                  <a:pt x="3021" y="2038"/>
                </a:lnTo>
                <a:lnTo>
                  <a:pt x="3040" y="2027"/>
                </a:lnTo>
                <a:lnTo>
                  <a:pt x="3061" y="2015"/>
                </a:lnTo>
                <a:lnTo>
                  <a:pt x="3081" y="2004"/>
                </a:lnTo>
                <a:lnTo>
                  <a:pt x="3090" y="1998"/>
                </a:lnTo>
                <a:lnTo>
                  <a:pt x="3098" y="1991"/>
                </a:lnTo>
                <a:lnTo>
                  <a:pt x="3106" y="1983"/>
                </a:lnTo>
                <a:lnTo>
                  <a:pt x="3113" y="1974"/>
                </a:lnTo>
                <a:lnTo>
                  <a:pt x="3119" y="1965"/>
                </a:lnTo>
                <a:lnTo>
                  <a:pt x="3125" y="1955"/>
                </a:lnTo>
                <a:lnTo>
                  <a:pt x="3137" y="1933"/>
                </a:lnTo>
                <a:lnTo>
                  <a:pt x="3147" y="1910"/>
                </a:lnTo>
                <a:lnTo>
                  <a:pt x="3155" y="1886"/>
                </a:lnTo>
                <a:lnTo>
                  <a:pt x="3163" y="1860"/>
                </a:lnTo>
                <a:lnTo>
                  <a:pt x="3169" y="1836"/>
                </a:lnTo>
                <a:lnTo>
                  <a:pt x="3175" y="1812"/>
                </a:lnTo>
                <a:lnTo>
                  <a:pt x="3179" y="1789"/>
                </a:lnTo>
                <a:lnTo>
                  <a:pt x="3186" y="1749"/>
                </a:lnTo>
                <a:lnTo>
                  <a:pt x="3192" y="1705"/>
                </a:lnTo>
                <a:lnTo>
                  <a:pt x="3196" y="1659"/>
                </a:lnTo>
                <a:lnTo>
                  <a:pt x="3197" y="1637"/>
                </a:lnTo>
                <a:lnTo>
                  <a:pt x="3198" y="1614"/>
                </a:lnTo>
                <a:lnTo>
                  <a:pt x="3197" y="1590"/>
                </a:lnTo>
                <a:lnTo>
                  <a:pt x="3196" y="1568"/>
                </a:lnTo>
                <a:lnTo>
                  <a:pt x="3194" y="1545"/>
                </a:lnTo>
                <a:lnTo>
                  <a:pt x="3191" y="1522"/>
                </a:lnTo>
                <a:lnTo>
                  <a:pt x="3186" y="1501"/>
                </a:lnTo>
                <a:lnTo>
                  <a:pt x="3181" y="1480"/>
                </a:lnTo>
                <a:lnTo>
                  <a:pt x="3174" y="1459"/>
                </a:lnTo>
                <a:lnTo>
                  <a:pt x="3165" y="1439"/>
                </a:lnTo>
                <a:lnTo>
                  <a:pt x="3155" y="1419"/>
                </a:lnTo>
                <a:lnTo>
                  <a:pt x="3146" y="1403"/>
                </a:lnTo>
                <a:lnTo>
                  <a:pt x="3138" y="1389"/>
                </a:lnTo>
                <a:lnTo>
                  <a:pt x="3131" y="1375"/>
                </a:lnTo>
                <a:lnTo>
                  <a:pt x="3124" y="1361"/>
                </a:lnTo>
                <a:lnTo>
                  <a:pt x="3119" y="1345"/>
                </a:lnTo>
                <a:lnTo>
                  <a:pt x="3114" y="1326"/>
                </a:lnTo>
                <a:lnTo>
                  <a:pt x="3111" y="1302"/>
                </a:lnTo>
                <a:lnTo>
                  <a:pt x="3110" y="1283"/>
                </a:lnTo>
                <a:lnTo>
                  <a:pt x="3109" y="1261"/>
                </a:lnTo>
                <a:lnTo>
                  <a:pt x="3110" y="1234"/>
                </a:lnTo>
                <a:lnTo>
                  <a:pt x="3111" y="1206"/>
                </a:lnTo>
                <a:lnTo>
                  <a:pt x="3115" y="1143"/>
                </a:lnTo>
                <a:lnTo>
                  <a:pt x="3120" y="1075"/>
                </a:lnTo>
                <a:lnTo>
                  <a:pt x="3133" y="949"/>
                </a:lnTo>
                <a:lnTo>
                  <a:pt x="3137" y="901"/>
                </a:lnTo>
                <a:lnTo>
                  <a:pt x="3139" y="868"/>
                </a:lnTo>
                <a:lnTo>
                  <a:pt x="3140" y="809"/>
                </a:lnTo>
                <a:lnTo>
                  <a:pt x="3140" y="751"/>
                </a:lnTo>
                <a:lnTo>
                  <a:pt x="3138" y="694"/>
                </a:lnTo>
                <a:lnTo>
                  <a:pt x="3135" y="637"/>
                </a:lnTo>
                <a:lnTo>
                  <a:pt x="3130" y="580"/>
                </a:lnTo>
                <a:lnTo>
                  <a:pt x="3126" y="552"/>
                </a:lnTo>
                <a:lnTo>
                  <a:pt x="3122" y="523"/>
                </a:lnTo>
                <a:lnTo>
                  <a:pt x="3117" y="495"/>
                </a:lnTo>
                <a:lnTo>
                  <a:pt x="3112" y="465"/>
                </a:lnTo>
                <a:lnTo>
                  <a:pt x="3106" y="437"/>
                </a:lnTo>
                <a:lnTo>
                  <a:pt x="3099" y="408"/>
                </a:lnTo>
                <a:lnTo>
                  <a:pt x="3091" y="385"/>
                </a:lnTo>
                <a:lnTo>
                  <a:pt x="3081" y="361"/>
                </a:lnTo>
                <a:lnTo>
                  <a:pt x="3067" y="333"/>
                </a:lnTo>
                <a:lnTo>
                  <a:pt x="3058" y="317"/>
                </a:lnTo>
                <a:lnTo>
                  <a:pt x="3049" y="301"/>
                </a:lnTo>
                <a:lnTo>
                  <a:pt x="3039" y="286"/>
                </a:lnTo>
                <a:lnTo>
                  <a:pt x="3029" y="272"/>
                </a:lnTo>
                <a:lnTo>
                  <a:pt x="3017" y="258"/>
                </a:lnTo>
                <a:lnTo>
                  <a:pt x="3005" y="244"/>
                </a:lnTo>
                <a:lnTo>
                  <a:pt x="2993" y="234"/>
                </a:lnTo>
                <a:lnTo>
                  <a:pt x="2979" y="225"/>
                </a:lnTo>
                <a:lnTo>
                  <a:pt x="2832" y="200"/>
                </a:lnTo>
                <a:lnTo>
                  <a:pt x="2742" y="116"/>
                </a:lnTo>
                <a:lnTo>
                  <a:pt x="2707" y="95"/>
                </a:lnTo>
                <a:lnTo>
                  <a:pt x="2673" y="78"/>
                </a:lnTo>
                <a:lnTo>
                  <a:pt x="2638" y="62"/>
                </a:lnTo>
                <a:lnTo>
                  <a:pt x="2604" y="48"/>
                </a:lnTo>
                <a:lnTo>
                  <a:pt x="2568" y="36"/>
                </a:lnTo>
                <a:lnTo>
                  <a:pt x="2534" y="26"/>
                </a:lnTo>
                <a:lnTo>
                  <a:pt x="2500" y="18"/>
                </a:lnTo>
                <a:lnTo>
                  <a:pt x="2466" y="11"/>
                </a:lnTo>
                <a:lnTo>
                  <a:pt x="2432" y="6"/>
                </a:lnTo>
                <a:lnTo>
                  <a:pt x="2397" y="3"/>
                </a:lnTo>
                <a:lnTo>
                  <a:pt x="2364" y="1"/>
                </a:lnTo>
                <a:lnTo>
                  <a:pt x="2330" y="0"/>
                </a:lnTo>
                <a:lnTo>
                  <a:pt x="2297" y="0"/>
                </a:lnTo>
                <a:lnTo>
                  <a:pt x="2264" y="2"/>
                </a:lnTo>
                <a:lnTo>
                  <a:pt x="2232" y="4"/>
                </a:lnTo>
                <a:lnTo>
                  <a:pt x="2199" y="8"/>
                </a:lnTo>
                <a:lnTo>
                  <a:pt x="2168" y="13"/>
                </a:lnTo>
                <a:lnTo>
                  <a:pt x="2136" y="18"/>
                </a:lnTo>
                <a:lnTo>
                  <a:pt x="2106" y="24"/>
                </a:lnTo>
                <a:lnTo>
                  <a:pt x="2076" y="31"/>
                </a:lnTo>
                <a:lnTo>
                  <a:pt x="2047" y="38"/>
                </a:lnTo>
                <a:lnTo>
                  <a:pt x="2018" y="47"/>
                </a:lnTo>
                <a:lnTo>
                  <a:pt x="1963" y="63"/>
                </a:lnTo>
                <a:lnTo>
                  <a:pt x="1910" y="81"/>
                </a:lnTo>
                <a:lnTo>
                  <a:pt x="1861" y="98"/>
                </a:lnTo>
                <a:lnTo>
                  <a:pt x="1816" y="117"/>
                </a:lnTo>
                <a:lnTo>
                  <a:pt x="1774" y="133"/>
                </a:lnTo>
                <a:lnTo>
                  <a:pt x="1747" y="143"/>
                </a:lnTo>
                <a:lnTo>
                  <a:pt x="1719" y="155"/>
                </a:lnTo>
                <a:lnTo>
                  <a:pt x="1692" y="169"/>
                </a:lnTo>
                <a:lnTo>
                  <a:pt x="1667" y="186"/>
                </a:lnTo>
                <a:lnTo>
                  <a:pt x="1641" y="203"/>
                </a:lnTo>
                <a:lnTo>
                  <a:pt x="1618" y="222"/>
                </a:lnTo>
                <a:lnTo>
                  <a:pt x="1595" y="243"/>
                </a:lnTo>
                <a:lnTo>
                  <a:pt x="1572" y="267"/>
                </a:lnTo>
                <a:lnTo>
                  <a:pt x="1550" y="291"/>
                </a:lnTo>
                <a:lnTo>
                  <a:pt x="1530" y="318"/>
                </a:lnTo>
                <a:lnTo>
                  <a:pt x="1510" y="346"/>
                </a:lnTo>
                <a:lnTo>
                  <a:pt x="1492" y="376"/>
                </a:lnTo>
                <a:lnTo>
                  <a:pt x="1475" y="408"/>
                </a:lnTo>
                <a:lnTo>
                  <a:pt x="1460" y="441"/>
                </a:lnTo>
                <a:lnTo>
                  <a:pt x="1444" y="476"/>
                </a:lnTo>
                <a:lnTo>
                  <a:pt x="1431" y="512"/>
                </a:lnTo>
                <a:lnTo>
                  <a:pt x="1419" y="550"/>
                </a:lnTo>
                <a:lnTo>
                  <a:pt x="1408" y="589"/>
                </a:lnTo>
                <a:lnTo>
                  <a:pt x="1398" y="631"/>
                </a:lnTo>
                <a:lnTo>
                  <a:pt x="1390" y="673"/>
                </a:lnTo>
                <a:lnTo>
                  <a:pt x="1383" y="717"/>
                </a:lnTo>
                <a:lnTo>
                  <a:pt x="1377" y="763"/>
                </a:lnTo>
                <a:lnTo>
                  <a:pt x="1373" y="809"/>
                </a:lnTo>
                <a:lnTo>
                  <a:pt x="1371" y="857"/>
                </a:lnTo>
                <a:lnTo>
                  <a:pt x="1371" y="907"/>
                </a:lnTo>
                <a:lnTo>
                  <a:pt x="1372" y="958"/>
                </a:lnTo>
                <a:lnTo>
                  <a:pt x="1374" y="1010"/>
                </a:lnTo>
                <a:lnTo>
                  <a:pt x="1378" y="1064"/>
                </a:lnTo>
                <a:lnTo>
                  <a:pt x="1385" y="1119"/>
                </a:lnTo>
                <a:lnTo>
                  <a:pt x="1393" y="1176"/>
                </a:lnTo>
                <a:lnTo>
                  <a:pt x="1403" y="1232"/>
                </a:lnTo>
                <a:lnTo>
                  <a:pt x="1414" y="1291"/>
                </a:lnTo>
                <a:lnTo>
                  <a:pt x="1417" y="1311"/>
                </a:lnTo>
                <a:lnTo>
                  <a:pt x="1418" y="1330"/>
                </a:lnTo>
                <a:lnTo>
                  <a:pt x="1417" y="1346"/>
                </a:lnTo>
                <a:lnTo>
                  <a:pt x="1415" y="1362"/>
                </a:lnTo>
                <a:lnTo>
                  <a:pt x="1411" y="1377"/>
                </a:lnTo>
                <a:lnTo>
                  <a:pt x="1406" y="1392"/>
                </a:lnTo>
                <a:lnTo>
                  <a:pt x="1400" y="1405"/>
                </a:lnTo>
                <a:lnTo>
                  <a:pt x="1394" y="1418"/>
                </a:lnTo>
                <a:lnTo>
                  <a:pt x="1382" y="1441"/>
                </a:lnTo>
                <a:lnTo>
                  <a:pt x="1369" y="1464"/>
                </a:lnTo>
                <a:lnTo>
                  <a:pt x="1365" y="1474"/>
                </a:lnTo>
                <a:lnTo>
                  <a:pt x="1362" y="1485"/>
                </a:lnTo>
                <a:lnTo>
                  <a:pt x="1360" y="1496"/>
                </a:lnTo>
                <a:lnTo>
                  <a:pt x="1360" y="1507"/>
                </a:lnTo>
                <a:lnTo>
                  <a:pt x="1364" y="1563"/>
                </a:lnTo>
                <a:lnTo>
                  <a:pt x="1369" y="1631"/>
                </a:lnTo>
                <a:lnTo>
                  <a:pt x="1372" y="1668"/>
                </a:lnTo>
                <a:lnTo>
                  <a:pt x="1376" y="1706"/>
                </a:lnTo>
                <a:lnTo>
                  <a:pt x="1382" y="1746"/>
                </a:lnTo>
                <a:lnTo>
                  <a:pt x="1387" y="1784"/>
                </a:lnTo>
                <a:lnTo>
                  <a:pt x="1395" y="1823"/>
                </a:lnTo>
                <a:lnTo>
                  <a:pt x="1403" y="1859"/>
                </a:lnTo>
                <a:lnTo>
                  <a:pt x="1413" y="1895"/>
                </a:lnTo>
                <a:lnTo>
                  <a:pt x="1419" y="1911"/>
                </a:lnTo>
                <a:lnTo>
                  <a:pt x="1425" y="1927"/>
                </a:lnTo>
                <a:lnTo>
                  <a:pt x="1432" y="1942"/>
                </a:lnTo>
                <a:lnTo>
                  <a:pt x="1439" y="1957"/>
                </a:lnTo>
                <a:lnTo>
                  <a:pt x="1447" y="1971"/>
                </a:lnTo>
                <a:lnTo>
                  <a:pt x="1456" y="1983"/>
                </a:lnTo>
                <a:lnTo>
                  <a:pt x="1465" y="1994"/>
                </a:lnTo>
                <a:lnTo>
                  <a:pt x="1475" y="2005"/>
                </a:lnTo>
                <a:lnTo>
                  <a:pt x="1485" y="2014"/>
                </a:lnTo>
                <a:lnTo>
                  <a:pt x="1496" y="2022"/>
                </a:lnTo>
                <a:lnTo>
                  <a:pt x="1504" y="2026"/>
                </a:lnTo>
                <a:lnTo>
                  <a:pt x="1516" y="2030"/>
                </a:lnTo>
                <a:lnTo>
                  <a:pt x="1550" y="2038"/>
                </a:lnTo>
                <a:lnTo>
                  <a:pt x="1580" y="2045"/>
                </a:lnTo>
                <a:lnTo>
                  <a:pt x="1591" y="2046"/>
                </a:lnTo>
                <a:lnTo>
                  <a:pt x="1593" y="2046"/>
                </a:lnTo>
                <a:lnTo>
                  <a:pt x="1594" y="2045"/>
                </a:lnTo>
                <a:lnTo>
                  <a:pt x="1629" y="2421"/>
                </a:lnTo>
                <a:lnTo>
                  <a:pt x="1635" y="2436"/>
                </a:lnTo>
                <a:lnTo>
                  <a:pt x="1642" y="2450"/>
                </a:lnTo>
                <a:lnTo>
                  <a:pt x="1650" y="2462"/>
                </a:lnTo>
                <a:lnTo>
                  <a:pt x="1658" y="2473"/>
                </a:lnTo>
                <a:lnTo>
                  <a:pt x="1677" y="2493"/>
                </a:lnTo>
                <a:lnTo>
                  <a:pt x="1695" y="2514"/>
                </a:lnTo>
                <a:lnTo>
                  <a:pt x="1704" y="2524"/>
                </a:lnTo>
                <a:lnTo>
                  <a:pt x="1713" y="2536"/>
                </a:lnTo>
                <a:lnTo>
                  <a:pt x="1721" y="2548"/>
                </a:lnTo>
                <a:lnTo>
                  <a:pt x="1730" y="2561"/>
                </a:lnTo>
                <a:lnTo>
                  <a:pt x="1738" y="2575"/>
                </a:lnTo>
                <a:lnTo>
                  <a:pt x="1744" y="2593"/>
                </a:lnTo>
                <a:lnTo>
                  <a:pt x="1750" y="2611"/>
                </a:lnTo>
                <a:lnTo>
                  <a:pt x="1754" y="2631"/>
                </a:lnTo>
                <a:lnTo>
                  <a:pt x="1661" y="2655"/>
                </a:lnTo>
                <a:lnTo>
                  <a:pt x="1623" y="2735"/>
                </a:lnTo>
                <a:lnTo>
                  <a:pt x="1601" y="2781"/>
                </a:lnTo>
                <a:lnTo>
                  <a:pt x="1575" y="2829"/>
                </a:lnTo>
                <a:lnTo>
                  <a:pt x="1563" y="2852"/>
                </a:lnTo>
                <a:lnTo>
                  <a:pt x="1549" y="2875"/>
                </a:lnTo>
                <a:lnTo>
                  <a:pt x="1536" y="2896"/>
                </a:lnTo>
                <a:lnTo>
                  <a:pt x="1522" y="2916"/>
                </a:lnTo>
                <a:lnTo>
                  <a:pt x="1507" y="2934"/>
                </a:lnTo>
                <a:lnTo>
                  <a:pt x="1493" y="2952"/>
                </a:lnTo>
                <a:lnTo>
                  <a:pt x="1478" y="2966"/>
                </a:lnTo>
                <a:lnTo>
                  <a:pt x="1464" y="2977"/>
                </a:lnTo>
                <a:lnTo>
                  <a:pt x="1266" y="3031"/>
                </a:lnTo>
                <a:lnTo>
                  <a:pt x="1089" y="3105"/>
                </a:lnTo>
                <a:lnTo>
                  <a:pt x="908" y="3182"/>
                </a:lnTo>
                <a:lnTo>
                  <a:pt x="726" y="3260"/>
                </a:lnTo>
                <a:lnTo>
                  <a:pt x="549" y="3336"/>
                </a:lnTo>
                <a:lnTo>
                  <a:pt x="509" y="3352"/>
                </a:lnTo>
                <a:lnTo>
                  <a:pt x="469" y="3367"/>
                </a:lnTo>
                <a:lnTo>
                  <a:pt x="386" y="3396"/>
                </a:lnTo>
                <a:lnTo>
                  <a:pt x="346" y="3410"/>
                </a:lnTo>
                <a:lnTo>
                  <a:pt x="306" y="3424"/>
                </a:lnTo>
                <a:lnTo>
                  <a:pt x="267" y="3440"/>
                </a:lnTo>
                <a:lnTo>
                  <a:pt x="229" y="3457"/>
                </a:lnTo>
                <a:lnTo>
                  <a:pt x="194" y="3475"/>
                </a:lnTo>
                <a:lnTo>
                  <a:pt x="175" y="3485"/>
                </a:lnTo>
                <a:lnTo>
                  <a:pt x="159" y="3495"/>
                </a:lnTo>
                <a:lnTo>
                  <a:pt x="143" y="3507"/>
                </a:lnTo>
                <a:lnTo>
                  <a:pt x="127" y="3518"/>
                </a:lnTo>
                <a:lnTo>
                  <a:pt x="111" y="3530"/>
                </a:lnTo>
                <a:lnTo>
                  <a:pt x="97" y="3543"/>
                </a:lnTo>
                <a:lnTo>
                  <a:pt x="83" y="3556"/>
                </a:lnTo>
                <a:lnTo>
                  <a:pt x="71" y="3571"/>
                </a:lnTo>
                <a:lnTo>
                  <a:pt x="59" y="3586"/>
                </a:lnTo>
                <a:lnTo>
                  <a:pt x="46" y="3602"/>
                </a:lnTo>
                <a:lnTo>
                  <a:pt x="36" y="3619"/>
                </a:lnTo>
                <a:lnTo>
                  <a:pt x="27" y="3637"/>
                </a:lnTo>
                <a:lnTo>
                  <a:pt x="18" y="3657"/>
                </a:lnTo>
                <a:lnTo>
                  <a:pt x="11" y="3677"/>
                </a:lnTo>
                <a:lnTo>
                  <a:pt x="10" y="3742"/>
                </a:lnTo>
                <a:lnTo>
                  <a:pt x="9" y="3821"/>
                </a:lnTo>
                <a:lnTo>
                  <a:pt x="4" y="4009"/>
                </a:lnTo>
                <a:lnTo>
                  <a:pt x="1" y="4204"/>
                </a:lnTo>
                <a:lnTo>
                  <a:pt x="0" y="4296"/>
                </a:lnTo>
                <a:lnTo>
                  <a:pt x="1" y="4376"/>
                </a:lnTo>
                <a:lnTo>
                  <a:pt x="4581" y="4376"/>
                </a:lnTo>
                <a:lnTo>
                  <a:pt x="4581" y="4296"/>
                </a:lnTo>
                <a:lnTo>
                  <a:pt x="4581" y="4204"/>
                </a:lnTo>
                <a:lnTo>
                  <a:pt x="4577" y="4009"/>
                </a:lnTo>
                <a:lnTo>
                  <a:pt x="4573" y="3821"/>
                </a:lnTo>
                <a:lnTo>
                  <a:pt x="4571" y="3742"/>
                </a:lnTo>
                <a:lnTo>
                  <a:pt x="4571" y="3677"/>
                </a:lnTo>
                <a:lnTo>
                  <a:pt x="4563" y="3657"/>
                </a:lnTo>
                <a:lnTo>
                  <a:pt x="4555" y="3637"/>
                </a:lnTo>
                <a:lnTo>
                  <a:pt x="4545" y="3619"/>
                </a:lnTo>
                <a:lnTo>
                  <a:pt x="4535" y="3602"/>
                </a:lnTo>
                <a:lnTo>
                  <a:pt x="4523" y="3586"/>
                </a:lnTo>
                <a:lnTo>
                  <a:pt x="4511" y="3571"/>
                </a:lnTo>
                <a:lnTo>
                  <a:pt x="4498" y="3556"/>
                </a:lnTo>
                <a:lnTo>
                  <a:pt x="4484" y="3543"/>
                </a:lnTo>
                <a:lnTo>
                  <a:pt x="4470" y="3530"/>
                </a:lnTo>
                <a:lnTo>
                  <a:pt x="4454" y="3518"/>
                </a:lnTo>
                <a:lnTo>
                  <a:pt x="4439" y="3507"/>
                </a:lnTo>
                <a:lnTo>
                  <a:pt x="4423" y="3495"/>
                </a:lnTo>
                <a:lnTo>
                  <a:pt x="4406" y="3485"/>
                </a:lnTo>
                <a:lnTo>
                  <a:pt x="4388" y="3475"/>
                </a:lnTo>
                <a:lnTo>
                  <a:pt x="4352" y="3457"/>
                </a:lnTo>
                <a:lnTo>
                  <a:pt x="4314" y="3440"/>
                </a:lnTo>
                <a:lnTo>
                  <a:pt x="4275" y="3424"/>
                </a:lnTo>
                <a:lnTo>
                  <a:pt x="4235" y="3410"/>
                </a:lnTo>
                <a:lnTo>
                  <a:pt x="4195" y="3396"/>
                </a:lnTo>
                <a:lnTo>
                  <a:pt x="4113" y="3367"/>
                </a:lnTo>
                <a:lnTo>
                  <a:pt x="4073" y="3352"/>
                </a:lnTo>
                <a:lnTo>
                  <a:pt x="4032" y="3336"/>
                </a:lnTo>
                <a:close/>
                <a:moveTo>
                  <a:pt x="5329" y="3316"/>
                </a:moveTo>
                <a:lnTo>
                  <a:pt x="5329" y="3316"/>
                </a:lnTo>
                <a:lnTo>
                  <a:pt x="5202" y="3262"/>
                </a:lnTo>
                <a:lnTo>
                  <a:pt x="5073" y="3206"/>
                </a:lnTo>
                <a:lnTo>
                  <a:pt x="4943" y="3151"/>
                </a:lnTo>
                <a:lnTo>
                  <a:pt x="4818" y="3098"/>
                </a:lnTo>
                <a:lnTo>
                  <a:pt x="4677" y="3060"/>
                </a:lnTo>
                <a:lnTo>
                  <a:pt x="4666" y="3052"/>
                </a:lnTo>
                <a:lnTo>
                  <a:pt x="4656" y="3042"/>
                </a:lnTo>
                <a:lnTo>
                  <a:pt x="4645" y="3030"/>
                </a:lnTo>
                <a:lnTo>
                  <a:pt x="4635" y="3017"/>
                </a:lnTo>
                <a:lnTo>
                  <a:pt x="4625" y="3002"/>
                </a:lnTo>
                <a:lnTo>
                  <a:pt x="4616" y="2987"/>
                </a:lnTo>
                <a:lnTo>
                  <a:pt x="4596" y="2955"/>
                </a:lnTo>
                <a:lnTo>
                  <a:pt x="4579" y="2920"/>
                </a:lnTo>
                <a:lnTo>
                  <a:pt x="4563" y="2887"/>
                </a:lnTo>
                <a:lnTo>
                  <a:pt x="4536" y="2830"/>
                </a:lnTo>
                <a:lnTo>
                  <a:pt x="4446" y="2817"/>
                </a:lnTo>
                <a:lnTo>
                  <a:pt x="4448" y="2800"/>
                </a:lnTo>
                <a:lnTo>
                  <a:pt x="4450" y="2784"/>
                </a:lnTo>
                <a:lnTo>
                  <a:pt x="4454" y="2770"/>
                </a:lnTo>
                <a:lnTo>
                  <a:pt x="4459" y="2758"/>
                </a:lnTo>
                <a:lnTo>
                  <a:pt x="4465" y="2747"/>
                </a:lnTo>
                <a:lnTo>
                  <a:pt x="4471" y="2737"/>
                </a:lnTo>
                <a:lnTo>
                  <a:pt x="4477" y="2728"/>
                </a:lnTo>
                <a:lnTo>
                  <a:pt x="4484" y="2718"/>
                </a:lnTo>
                <a:lnTo>
                  <a:pt x="4498" y="2702"/>
                </a:lnTo>
                <a:lnTo>
                  <a:pt x="4512" y="2684"/>
                </a:lnTo>
                <a:lnTo>
                  <a:pt x="4519" y="2674"/>
                </a:lnTo>
                <a:lnTo>
                  <a:pt x="4525" y="2664"/>
                </a:lnTo>
                <a:lnTo>
                  <a:pt x="4532" y="2651"/>
                </a:lnTo>
                <a:lnTo>
                  <a:pt x="4536" y="2638"/>
                </a:lnTo>
                <a:lnTo>
                  <a:pt x="4540" y="2625"/>
                </a:lnTo>
                <a:lnTo>
                  <a:pt x="4543" y="2612"/>
                </a:lnTo>
                <a:lnTo>
                  <a:pt x="4545" y="2599"/>
                </a:lnTo>
                <a:lnTo>
                  <a:pt x="4546" y="2586"/>
                </a:lnTo>
                <a:lnTo>
                  <a:pt x="4548" y="2557"/>
                </a:lnTo>
                <a:lnTo>
                  <a:pt x="4549" y="2530"/>
                </a:lnTo>
                <a:lnTo>
                  <a:pt x="4551" y="2501"/>
                </a:lnTo>
                <a:lnTo>
                  <a:pt x="4553" y="2488"/>
                </a:lnTo>
                <a:lnTo>
                  <a:pt x="4555" y="2474"/>
                </a:lnTo>
                <a:lnTo>
                  <a:pt x="4558" y="2461"/>
                </a:lnTo>
                <a:lnTo>
                  <a:pt x="4562" y="2449"/>
                </a:lnTo>
                <a:lnTo>
                  <a:pt x="4566" y="2436"/>
                </a:lnTo>
                <a:lnTo>
                  <a:pt x="4572" y="2424"/>
                </a:lnTo>
                <a:lnTo>
                  <a:pt x="4576" y="2417"/>
                </a:lnTo>
                <a:lnTo>
                  <a:pt x="4581" y="2410"/>
                </a:lnTo>
                <a:lnTo>
                  <a:pt x="4587" y="2404"/>
                </a:lnTo>
                <a:lnTo>
                  <a:pt x="4593" y="2399"/>
                </a:lnTo>
                <a:lnTo>
                  <a:pt x="4608" y="2390"/>
                </a:lnTo>
                <a:lnTo>
                  <a:pt x="4622" y="2383"/>
                </a:lnTo>
                <a:lnTo>
                  <a:pt x="4636" y="2375"/>
                </a:lnTo>
                <a:lnTo>
                  <a:pt x="4650" y="2366"/>
                </a:lnTo>
                <a:lnTo>
                  <a:pt x="4656" y="2362"/>
                </a:lnTo>
                <a:lnTo>
                  <a:pt x="4662" y="2357"/>
                </a:lnTo>
                <a:lnTo>
                  <a:pt x="4668" y="2351"/>
                </a:lnTo>
                <a:lnTo>
                  <a:pt x="4674" y="2345"/>
                </a:lnTo>
                <a:lnTo>
                  <a:pt x="4682" y="2331"/>
                </a:lnTo>
                <a:lnTo>
                  <a:pt x="4690" y="2316"/>
                </a:lnTo>
                <a:lnTo>
                  <a:pt x="4697" y="2299"/>
                </a:lnTo>
                <a:lnTo>
                  <a:pt x="4703" y="2281"/>
                </a:lnTo>
                <a:lnTo>
                  <a:pt x="4709" y="2264"/>
                </a:lnTo>
                <a:lnTo>
                  <a:pt x="4713" y="2246"/>
                </a:lnTo>
                <a:lnTo>
                  <a:pt x="4720" y="2213"/>
                </a:lnTo>
                <a:lnTo>
                  <a:pt x="4725" y="2184"/>
                </a:lnTo>
                <a:lnTo>
                  <a:pt x="4729" y="2153"/>
                </a:lnTo>
                <a:lnTo>
                  <a:pt x="4732" y="2121"/>
                </a:lnTo>
                <a:lnTo>
                  <a:pt x="4733" y="2088"/>
                </a:lnTo>
                <a:lnTo>
                  <a:pt x="4733" y="2071"/>
                </a:lnTo>
                <a:lnTo>
                  <a:pt x="4732" y="2055"/>
                </a:lnTo>
                <a:lnTo>
                  <a:pt x="4731" y="2039"/>
                </a:lnTo>
                <a:lnTo>
                  <a:pt x="4728" y="2024"/>
                </a:lnTo>
                <a:lnTo>
                  <a:pt x="4725" y="2007"/>
                </a:lnTo>
                <a:lnTo>
                  <a:pt x="4721" y="1992"/>
                </a:lnTo>
                <a:lnTo>
                  <a:pt x="4716" y="1978"/>
                </a:lnTo>
                <a:lnTo>
                  <a:pt x="4710" y="1964"/>
                </a:lnTo>
                <a:lnTo>
                  <a:pt x="4703" y="1950"/>
                </a:lnTo>
                <a:lnTo>
                  <a:pt x="4697" y="1937"/>
                </a:lnTo>
                <a:lnTo>
                  <a:pt x="4686" y="1918"/>
                </a:lnTo>
                <a:lnTo>
                  <a:pt x="4682" y="1908"/>
                </a:lnTo>
                <a:lnTo>
                  <a:pt x="4678" y="1897"/>
                </a:lnTo>
                <a:lnTo>
                  <a:pt x="4675" y="1883"/>
                </a:lnTo>
                <a:lnTo>
                  <a:pt x="4672" y="1865"/>
                </a:lnTo>
                <a:lnTo>
                  <a:pt x="4671" y="1852"/>
                </a:lnTo>
                <a:lnTo>
                  <a:pt x="4671" y="1836"/>
                </a:lnTo>
                <a:lnTo>
                  <a:pt x="4672" y="1797"/>
                </a:lnTo>
                <a:lnTo>
                  <a:pt x="4675" y="1752"/>
                </a:lnTo>
                <a:lnTo>
                  <a:pt x="4679" y="1704"/>
                </a:lnTo>
                <a:lnTo>
                  <a:pt x="4687" y="1615"/>
                </a:lnTo>
                <a:lnTo>
                  <a:pt x="4690" y="1580"/>
                </a:lnTo>
                <a:lnTo>
                  <a:pt x="4691" y="1557"/>
                </a:lnTo>
                <a:lnTo>
                  <a:pt x="4692" y="1514"/>
                </a:lnTo>
                <a:lnTo>
                  <a:pt x="4692" y="1473"/>
                </a:lnTo>
                <a:lnTo>
                  <a:pt x="4691" y="1432"/>
                </a:lnTo>
                <a:lnTo>
                  <a:pt x="4689" y="1392"/>
                </a:lnTo>
                <a:lnTo>
                  <a:pt x="4685" y="1351"/>
                </a:lnTo>
                <a:lnTo>
                  <a:pt x="4680" y="1310"/>
                </a:lnTo>
                <a:lnTo>
                  <a:pt x="4673" y="1270"/>
                </a:lnTo>
                <a:lnTo>
                  <a:pt x="4663" y="1228"/>
                </a:lnTo>
                <a:lnTo>
                  <a:pt x="4657" y="1212"/>
                </a:lnTo>
                <a:lnTo>
                  <a:pt x="4650" y="1195"/>
                </a:lnTo>
                <a:lnTo>
                  <a:pt x="4640" y="1175"/>
                </a:lnTo>
                <a:lnTo>
                  <a:pt x="4628" y="1152"/>
                </a:lnTo>
                <a:lnTo>
                  <a:pt x="4621" y="1142"/>
                </a:lnTo>
                <a:lnTo>
                  <a:pt x="4613" y="1131"/>
                </a:lnTo>
                <a:lnTo>
                  <a:pt x="4605" y="1121"/>
                </a:lnTo>
                <a:lnTo>
                  <a:pt x="4596" y="1112"/>
                </a:lnTo>
                <a:lnTo>
                  <a:pt x="4587" y="1105"/>
                </a:lnTo>
                <a:lnTo>
                  <a:pt x="4577" y="1097"/>
                </a:lnTo>
                <a:lnTo>
                  <a:pt x="4473" y="1080"/>
                </a:lnTo>
                <a:lnTo>
                  <a:pt x="4408" y="1020"/>
                </a:lnTo>
                <a:lnTo>
                  <a:pt x="4383" y="1006"/>
                </a:lnTo>
                <a:lnTo>
                  <a:pt x="4359" y="993"/>
                </a:lnTo>
                <a:lnTo>
                  <a:pt x="4335" y="982"/>
                </a:lnTo>
                <a:lnTo>
                  <a:pt x="4310" y="972"/>
                </a:lnTo>
                <a:lnTo>
                  <a:pt x="4285" y="964"/>
                </a:lnTo>
                <a:lnTo>
                  <a:pt x="4261" y="956"/>
                </a:lnTo>
                <a:lnTo>
                  <a:pt x="4236" y="950"/>
                </a:lnTo>
                <a:lnTo>
                  <a:pt x="4212" y="946"/>
                </a:lnTo>
                <a:lnTo>
                  <a:pt x="4188" y="942"/>
                </a:lnTo>
                <a:lnTo>
                  <a:pt x="4163" y="940"/>
                </a:lnTo>
                <a:lnTo>
                  <a:pt x="4139" y="938"/>
                </a:lnTo>
                <a:lnTo>
                  <a:pt x="4115" y="937"/>
                </a:lnTo>
                <a:lnTo>
                  <a:pt x="4091" y="938"/>
                </a:lnTo>
                <a:lnTo>
                  <a:pt x="4068" y="939"/>
                </a:lnTo>
                <a:lnTo>
                  <a:pt x="4045" y="941"/>
                </a:lnTo>
                <a:lnTo>
                  <a:pt x="4022" y="943"/>
                </a:lnTo>
                <a:lnTo>
                  <a:pt x="3999" y="946"/>
                </a:lnTo>
                <a:lnTo>
                  <a:pt x="3978" y="950"/>
                </a:lnTo>
                <a:lnTo>
                  <a:pt x="3934" y="959"/>
                </a:lnTo>
                <a:lnTo>
                  <a:pt x="3892" y="971"/>
                </a:lnTo>
                <a:lnTo>
                  <a:pt x="3853" y="983"/>
                </a:lnTo>
                <a:lnTo>
                  <a:pt x="3815" y="995"/>
                </a:lnTo>
                <a:lnTo>
                  <a:pt x="3781" y="1008"/>
                </a:lnTo>
                <a:lnTo>
                  <a:pt x="3719" y="1033"/>
                </a:lnTo>
                <a:lnTo>
                  <a:pt x="3699" y="1040"/>
                </a:lnTo>
                <a:lnTo>
                  <a:pt x="3679" y="1049"/>
                </a:lnTo>
                <a:lnTo>
                  <a:pt x="3661" y="1059"/>
                </a:lnTo>
                <a:lnTo>
                  <a:pt x="3642" y="1070"/>
                </a:lnTo>
                <a:lnTo>
                  <a:pt x="3625" y="1082"/>
                </a:lnTo>
                <a:lnTo>
                  <a:pt x="3607" y="1096"/>
                </a:lnTo>
                <a:lnTo>
                  <a:pt x="3590" y="1112"/>
                </a:lnTo>
                <a:lnTo>
                  <a:pt x="3575" y="1128"/>
                </a:lnTo>
                <a:lnTo>
                  <a:pt x="3560" y="1145"/>
                </a:lnTo>
                <a:lnTo>
                  <a:pt x="3544" y="1164"/>
                </a:lnTo>
                <a:lnTo>
                  <a:pt x="3531" y="1185"/>
                </a:lnTo>
                <a:lnTo>
                  <a:pt x="3518" y="1206"/>
                </a:lnTo>
                <a:lnTo>
                  <a:pt x="3506" y="1228"/>
                </a:lnTo>
                <a:lnTo>
                  <a:pt x="3495" y="1252"/>
                </a:lnTo>
                <a:lnTo>
                  <a:pt x="3484" y="1277"/>
                </a:lnTo>
                <a:lnTo>
                  <a:pt x="3474" y="1302"/>
                </a:lnTo>
                <a:lnTo>
                  <a:pt x="3465" y="1330"/>
                </a:lnTo>
                <a:lnTo>
                  <a:pt x="3457" y="1358"/>
                </a:lnTo>
                <a:lnTo>
                  <a:pt x="3451" y="1388"/>
                </a:lnTo>
                <a:lnTo>
                  <a:pt x="3445" y="1417"/>
                </a:lnTo>
                <a:lnTo>
                  <a:pt x="3440" y="1448"/>
                </a:lnTo>
                <a:lnTo>
                  <a:pt x="3436" y="1481"/>
                </a:lnTo>
                <a:lnTo>
                  <a:pt x="3434" y="1514"/>
                </a:lnTo>
                <a:lnTo>
                  <a:pt x="3432" y="1549"/>
                </a:lnTo>
                <a:lnTo>
                  <a:pt x="3432" y="1584"/>
                </a:lnTo>
                <a:lnTo>
                  <a:pt x="3432" y="1621"/>
                </a:lnTo>
                <a:lnTo>
                  <a:pt x="3434" y="1658"/>
                </a:lnTo>
                <a:lnTo>
                  <a:pt x="3437" y="1696"/>
                </a:lnTo>
                <a:lnTo>
                  <a:pt x="3442" y="1735"/>
                </a:lnTo>
                <a:lnTo>
                  <a:pt x="3447" y="1775"/>
                </a:lnTo>
                <a:lnTo>
                  <a:pt x="3454" y="1817"/>
                </a:lnTo>
                <a:lnTo>
                  <a:pt x="3462" y="1858"/>
                </a:lnTo>
                <a:lnTo>
                  <a:pt x="3464" y="1872"/>
                </a:lnTo>
                <a:lnTo>
                  <a:pt x="3465" y="1886"/>
                </a:lnTo>
                <a:lnTo>
                  <a:pt x="3464" y="1898"/>
                </a:lnTo>
                <a:lnTo>
                  <a:pt x="3462" y="1909"/>
                </a:lnTo>
                <a:lnTo>
                  <a:pt x="3460" y="1919"/>
                </a:lnTo>
                <a:lnTo>
                  <a:pt x="3456" y="1929"/>
                </a:lnTo>
                <a:lnTo>
                  <a:pt x="3448" y="1949"/>
                </a:lnTo>
                <a:lnTo>
                  <a:pt x="3439" y="1965"/>
                </a:lnTo>
                <a:lnTo>
                  <a:pt x="3431" y="1981"/>
                </a:lnTo>
                <a:lnTo>
                  <a:pt x="3428" y="1988"/>
                </a:lnTo>
                <a:lnTo>
                  <a:pt x="3425" y="1996"/>
                </a:lnTo>
                <a:lnTo>
                  <a:pt x="3424" y="2004"/>
                </a:lnTo>
                <a:lnTo>
                  <a:pt x="3424" y="2011"/>
                </a:lnTo>
                <a:lnTo>
                  <a:pt x="3431" y="2101"/>
                </a:lnTo>
                <a:lnTo>
                  <a:pt x="3435" y="2153"/>
                </a:lnTo>
                <a:lnTo>
                  <a:pt x="3439" y="2182"/>
                </a:lnTo>
                <a:lnTo>
                  <a:pt x="3443" y="2209"/>
                </a:lnTo>
                <a:lnTo>
                  <a:pt x="3448" y="2237"/>
                </a:lnTo>
                <a:lnTo>
                  <a:pt x="3454" y="2263"/>
                </a:lnTo>
                <a:lnTo>
                  <a:pt x="3461" y="2288"/>
                </a:lnTo>
                <a:lnTo>
                  <a:pt x="3470" y="2312"/>
                </a:lnTo>
                <a:lnTo>
                  <a:pt x="3475" y="2323"/>
                </a:lnTo>
                <a:lnTo>
                  <a:pt x="3481" y="2333"/>
                </a:lnTo>
                <a:lnTo>
                  <a:pt x="3486" y="2342"/>
                </a:lnTo>
                <a:lnTo>
                  <a:pt x="3492" y="2351"/>
                </a:lnTo>
                <a:lnTo>
                  <a:pt x="3499" y="2359"/>
                </a:lnTo>
                <a:lnTo>
                  <a:pt x="3506" y="2366"/>
                </a:lnTo>
                <a:lnTo>
                  <a:pt x="3513" y="2374"/>
                </a:lnTo>
                <a:lnTo>
                  <a:pt x="3521" y="2379"/>
                </a:lnTo>
                <a:lnTo>
                  <a:pt x="3526" y="2382"/>
                </a:lnTo>
                <a:lnTo>
                  <a:pt x="3535" y="2384"/>
                </a:lnTo>
                <a:lnTo>
                  <a:pt x="3559" y="2391"/>
                </a:lnTo>
                <a:lnTo>
                  <a:pt x="3581" y="2395"/>
                </a:lnTo>
                <a:lnTo>
                  <a:pt x="3588" y="2396"/>
                </a:lnTo>
                <a:lnTo>
                  <a:pt x="3589" y="2396"/>
                </a:lnTo>
                <a:lnTo>
                  <a:pt x="3590" y="2395"/>
                </a:lnTo>
                <a:lnTo>
                  <a:pt x="3615" y="2664"/>
                </a:lnTo>
                <a:lnTo>
                  <a:pt x="3621" y="2674"/>
                </a:lnTo>
                <a:lnTo>
                  <a:pt x="3625" y="2684"/>
                </a:lnTo>
                <a:lnTo>
                  <a:pt x="3631" y="2692"/>
                </a:lnTo>
                <a:lnTo>
                  <a:pt x="3637" y="2700"/>
                </a:lnTo>
                <a:lnTo>
                  <a:pt x="3649" y="2715"/>
                </a:lnTo>
                <a:lnTo>
                  <a:pt x="3662" y="2730"/>
                </a:lnTo>
                <a:lnTo>
                  <a:pt x="3675" y="2745"/>
                </a:lnTo>
                <a:lnTo>
                  <a:pt x="3681" y="2754"/>
                </a:lnTo>
                <a:lnTo>
                  <a:pt x="3687" y="2763"/>
                </a:lnTo>
                <a:lnTo>
                  <a:pt x="3693" y="2773"/>
                </a:lnTo>
                <a:lnTo>
                  <a:pt x="3698" y="2785"/>
                </a:lnTo>
                <a:lnTo>
                  <a:pt x="3702" y="2799"/>
                </a:lnTo>
                <a:lnTo>
                  <a:pt x="3705" y="2814"/>
                </a:lnTo>
                <a:lnTo>
                  <a:pt x="3638" y="2830"/>
                </a:lnTo>
                <a:lnTo>
                  <a:pt x="3619" y="2869"/>
                </a:lnTo>
                <a:lnTo>
                  <a:pt x="3597" y="2915"/>
                </a:lnTo>
                <a:lnTo>
                  <a:pt x="3585" y="2940"/>
                </a:lnTo>
                <a:lnTo>
                  <a:pt x="3572" y="2963"/>
                </a:lnTo>
                <a:lnTo>
                  <a:pt x="3559" y="2986"/>
                </a:lnTo>
                <a:lnTo>
                  <a:pt x="3544" y="3008"/>
                </a:lnTo>
                <a:lnTo>
                  <a:pt x="3793" y="3114"/>
                </a:lnTo>
                <a:lnTo>
                  <a:pt x="3936" y="3176"/>
                </a:lnTo>
                <a:lnTo>
                  <a:pt x="4076" y="3235"/>
                </a:lnTo>
                <a:lnTo>
                  <a:pt x="4109" y="3248"/>
                </a:lnTo>
                <a:lnTo>
                  <a:pt x="4143" y="3261"/>
                </a:lnTo>
                <a:lnTo>
                  <a:pt x="4214" y="3285"/>
                </a:lnTo>
                <a:lnTo>
                  <a:pt x="4282" y="3310"/>
                </a:lnTo>
                <a:lnTo>
                  <a:pt x="4316" y="3323"/>
                </a:lnTo>
                <a:lnTo>
                  <a:pt x="4351" y="3336"/>
                </a:lnTo>
                <a:lnTo>
                  <a:pt x="4385" y="3351"/>
                </a:lnTo>
                <a:lnTo>
                  <a:pt x="4419" y="3368"/>
                </a:lnTo>
                <a:lnTo>
                  <a:pt x="4451" y="3385"/>
                </a:lnTo>
                <a:lnTo>
                  <a:pt x="4483" y="3404"/>
                </a:lnTo>
                <a:lnTo>
                  <a:pt x="4514" y="3424"/>
                </a:lnTo>
                <a:lnTo>
                  <a:pt x="4528" y="3436"/>
                </a:lnTo>
                <a:lnTo>
                  <a:pt x="4543" y="3448"/>
                </a:lnTo>
                <a:lnTo>
                  <a:pt x="4557" y="3460"/>
                </a:lnTo>
                <a:lnTo>
                  <a:pt x="4570" y="3473"/>
                </a:lnTo>
                <a:lnTo>
                  <a:pt x="4583" y="3486"/>
                </a:lnTo>
                <a:lnTo>
                  <a:pt x="4596" y="3501"/>
                </a:lnTo>
                <a:lnTo>
                  <a:pt x="4609" y="3516"/>
                </a:lnTo>
                <a:lnTo>
                  <a:pt x="4620" y="3531"/>
                </a:lnTo>
                <a:lnTo>
                  <a:pt x="4631" y="3547"/>
                </a:lnTo>
                <a:lnTo>
                  <a:pt x="4641" y="3564"/>
                </a:lnTo>
                <a:lnTo>
                  <a:pt x="4650" y="3583"/>
                </a:lnTo>
                <a:lnTo>
                  <a:pt x="4659" y="3601"/>
                </a:lnTo>
                <a:lnTo>
                  <a:pt x="4667" y="3620"/>
                </a:lnTo>
                <a:lnTo>
                  <a:pt x="4676" y="3640"/>
                </a:lnTo>
                <a:lnTo>
                  <a:pt x="4681" y="3658"/>
                </a:lnTo>
                <a:lnTo>
                  <a:pt x="4681" y="3677"/>
                </a:lnTo>
                <a:lnTo>
                  <a:pt x="4683" y="3786"/>
                </a:lnTo>
                <a:lnTo>
                  <a:pt x="4686" y="3924"/>
                </a:lnTo>
                <a:lnTo>
                  <a:pt x="4689" y="4056"/>
                </a:lnTo>
                <a:lnTo>
                  <a:pt x="5719" y="4056"/>
                </a:lnTo>
                <a:lnTo>
                  <a:pt x="5719" y="4000"/>
                </a:lnTo>
                <a:lnTo>
                  <a:pt x="5719" y="3935"/>
                </a:lnTo>
                <a:lnTo>
                  <a:pt x="5716" y="3796"/>
                </a:lnTo>
                <a:lnTo>
                  <a:pt x="5713" y="3662"/>
                </a:lnTo>
                <a:lnTo>
                  <a:pt x="5712" y="3558"/>
                </a:lnTo>
                <a:lnTo>
                  <a:pt x="5706" y="3544"/>
                </a:lnTo>
                <a:lnTo>
                  <a:pt x="5700" y="3531"/>
                </a:lnTo>
                <a:lnTo>
                  <a:pt x="5694" y="3518"/>
                </a:lnTo>
                <a:lnTo>
                  <a:pt x="5686" y="3506"/>
                </a:lnTo>
                <a:lnTo>
                  <a:pt x="5678" y="3494"/>
                </a:lnTo>
                <a:lnTo>
                  <a:pt x="5670" y="3483"/>
                </a:lnTo>
                <a:lnTo>
                  <a:pt x="5661" y="3473"/>
                </a:lnTo>
                <a:lnTo>
                  <a:pt x="5650" y="3463"/>
                </a:lnTo>
                <a:lnTo>
                  <a:pt x="5640" y="3454"/>
                </a:lnTo>
                <a:lnTo>
                  <a:pt x="5629" y="3445"/>
                </a:lnTo>
                <a:lnTo>
                  <a:pt x="5618" y="3437"/>
                </a:lnTo>
                <a:lnTo>
                  <a:pt x="5607" y="3430"/>
                </a:lnTo>
                <a:lnTo>
                  <a:pt x="5583" y="3414"/>
                </a:lnTo>
                <a:lnTo>
                  <a:pt x="5556" y="3402"/>
                </a:lnTo>
                <a:lnTo>
                  <a:pt x="5530" y="3390"/>
                </a:lnTo>
                <a:lnTo>
                  <a:pt x="5501" y="3379"/>
                </a:lnTo>
                <a:lnTo>
                  <a:pt x="5445" y="3358"/>
                </a:lnTo>
                <a:lnTo>
                  <a:pt x="5386" y="3337"/>
                </a:lnTo>
                <a:lnTo>
                  <a:pt x="5357" y="3327"/>
                </a:lnTo>
                <a:lnTo>
                  <a:pt x="5329" y="3316"/>
                </a:lnTo>
                <a:close/>
                <a:moveTo>
                  <a:pt x="6518" y="3416"/>
                </a:moveTo>
                <a:lnTo>
                  <a:pt x="6518" y="3416"/>
                </a:lnTo>
                <a:lnTo>
                  <a:pt x="6515" y="3406"/>
                </a:lnTo>
                <a:lnTo>
                  <a:pt x="6510" y="3397"/>
                </a:lnTo>
                <a:lnTo>
                  <a:pt x="6506" y="3388"/>
                </a:lnTo>
                <a:lnTo>
                  <a:pt x="6501" y="3380"/>
                </a:lnTo>
                <a:lnTo>
                  <a:pt x="6488" y="3364"/>
                </a:lnTo>
                <a:lnTo>
                  <a:pt x="6475" y="3350"/>
                </a:lnTo>
                <a:lnTo>
                  <a:pt x="6460" y="3337"/>
                </a:lnTo>
                <a:lnTo>
                  <a:pt x="6445" y="3326"/>
                </a:lnTo>
                <a:lnTo>
                  <a:pt x="6428" y="3316"/>
                </a:lnTo>
                <a:lnTo>
                  <a:pt x="6409" y="3307"/>
                </a:lnTo>
                <a:lnTo>
                  <a:pt x="6391" y="3299"/>
                </a:lnTo>
                <a:lnTo>
                  <a:pt x="6372" y="3292"/>
                </a:lnTo>
                <a:lnTo>
                  <a:pt x="6331" y="3276"/>
                </a:lnTo>
                <a:lnTo>
                  <a:pt x="6291" y="3262"/>
                </a:lnTo>
                <a:lnTo>
                  <a:pt x="6270" y="3255"/>
                </a:lnTo>
                <a:lnTo>
                  <a:pt x="6251" y="3247"/>
                </a:lnTo>
                <a:lnTo>
                  <a:pt x="6073" y="3171"/>
                </a:lnTo>
                <a:lnTo>
                  <a:pt x="5982" y="3132"/>
                </a:lnTo>
                <a:lnTo>
                  <a:pt x="5894" y="3096"/>
                </a:lnTo>
                <a:lnTo>
                  <a:pt x="5796" y="3068"/>
                </a:lnTo>
                <a:lnTo>
                  <a:pt x="5788" y="3063"/>
                </a:lnTo>
                <a:lnTo>
                  <a:pt x="5781" y="3056"/>
                </a:lnTo>
                <a:lnTo>
                  <a:pt x="5774" y="3048"/>
                </a:lnTo>
                <a:lnTo>
                  <a:pt x="5767" y="3039"/>
                </a:lnTo>
                <a:lnTo>
                  <a:pt x="5753" y="3018"/>
                </a:lnTo>
                <a:lnTo>
                  <a:pt x="5740" y="2995"/>
                </a:lnTo>
                <a:lnTo>
                  <a:pt x="5728" y="2971"/>
                </a:lnTo>
                <a:lnTo>
                  <a:pt x="5716" y="2948"/>
                </a:lnTo>
                <a:lnTo>
                  <a:pt x="5697" y="2908"/>
                </a:lnTo>
                <a:lnTo>
                  <a:pt x="5635" y="2899"/>
                </a:lnTo>
                <a:lnTo>
                  <a:pt x="5636" y="2887"/>
                </a:lnTo>
                <a:lnTo>
                  <a:pt x="5638" y="2877"/>
                </a:lnTo>
                <a:lnTo>
                  <a:pt x="5640" y="2867"/>
                </a:lnTo>
                <a:lnTo>
                  <a:pt x="5643" y="2858"/>
                </a:lnTo>
                <a:lnTo>
                  <a:pt x="5647" y="2850"/>
                </a:lnTo>
                <a:lnTo>
                  <a:pt x="5652" y="2843"/>
                </a:lnTo>
                <a:lnTo>
                  <a:pt x="5662" y="2831"/>
                </a:lnTo>
                <a:lnTo>
                  <a:pt x="5671" y="2819"/>
                </a:lnTo>
                <a:lnTo>
                  <a:pt x="5681" y="2807"/>
                </a:lnTo>
                <a:lnTo>
                  <a:pt x="5686" y="2800"/>
                </a:lnTo>
                <a:lnTo>
                  <a:pt x="5690" y="2792"/>
                </a:lnTo>
                <a:lnTo>
                  <a:pt x="5694" y="2783"/>
                </a:lnTo>
                <a:lnTo>
                  <a:pt x="5697" y="2774"/>
                </a:lnTo>
                <a:lnTo>
                  <a:pt x="5700" y="2765"/>
                </a:lnTo>
                <a:lnTo>
                  <a:pt x="5702" y="2756"/>
                </a:lnTo>
                <a:lnTo>
                  <a:pt x="5704" y="2738"/>
                </a:lnTo>
                <a:lnTo>
                  <a:pt x="5706" y="2698"/>
                </a:lnTo>
                <a:lnTo>
                  <a:pt x="5708" y="2679"/>
                </a:lnTo>
                <a:lnTo>
                  <a:pt x="5710" y="2660"/>
                </a:lnTo>
                <a:lnTo>
                  <a:pt x="5712" y="2650"/>
                </a:lnTo>
                <a:lnTo>
                  <a:pt x="5715" y="2642"/>
                </a:lnTo>
                <a:lnTo>
                  <a:pt x="5718" y="2633"/>
                </a:lnTo>
                <a:lnTo>
                  <a:pt x="5723" y="2625"/>
                </a:lnTo>
                <a:lnTo>
                  <a:pt x="5726" y="2620"/>
                </a:lnTo>
                <a:lnTo>
                  <a:pt x="5730" y="2615"/>
                </a:lnTo>
                <a:lnTo>
                  <a:pt x="5738" y="2608"/>
                </a:lnTo>
                <a:lnTo>
                  <a:pt x="5747" y="2601"/>
                </a:lnTo>
                <a:lnTo>
                  <a:pt x="5757" y="2596"/>
                </a:lnTo>
                <a:lnTo>
                  <a:pt x="5767" y="2591"/>
                </a:lnTo>
                <a:lnTo>
                  <a:pt x="5777" y="2585"/>
                </a:lnTo>
                <a:lnTo>
                  <a:pt x="5785" y="2578"/>
                </a:lnTo>
                <a:lnTo>
                  <a:pt x="5789" y="2574"/>
                </a:lnTo>
                <a:lnTo>
                  <a:pt x="5794" y="2569"/>
                </a:lnTo>
                <a:lnTo>
                  <a:pt x="5800" y="2560"/>
                </a:lnTo>
                <a:lnTo>
                  <a:pt x="5805" y="2549"/>
                </a:lnTo>
                <a:lnTo>
                  <a:pt x="5810" y="2538"/>
                </a:lnTo>
                <a:lnTo>
                  <a:pt x="5814" y="2526"/>
                </a:lnTo>
                <a:lnTo>
                  <a:pt x="5821" y="2500"/>
                </a:lnTo>
                <a:lnTo>
                  <a:pt x="5826" y="2478"/>
                </a:lnTo>
                <a:lnTo>
                  <a:pt x="5830" y="2458"/>
                </a:lnTo>
                <a:lnTo>
                  <a:pt x="5832" y="2435"/>
                </a:lnTo>
                <a:lnTo>
                  <a:pt x="5835" y="2413"/>
                </a:lnTo>
                <a:lnTo>
                  <a:pt x="5835" y="2391"/>
                </a:lnTo>
                <a:lnTo>
                  <a:pt x="5835" y="2367"/>
                </a:lnTo>
                <a:lnTo>
                  <a:pt x="5832" y="2345"/>
                </a:lnTo>
                <a:lnTo>
                  <a:pt x="5830" y="2334"/>
                </a:lnTo>
                <a:lnTo>
                  <a:pt x="5827" y="2324"/>
                </a:lnTo>
                <a:lnTo>
                  <a:pt x="5823" y="2314"/>
                </a:lnTo>
                <a:lnTo>
                  <a:pt x="5819" y="2304"/>
                </a:lnTo>
                <a:lnTo>
                  <a:pt x="5810" y="2285"/>
                </a:lnTo>
                <a:lnTo>
                  <a:pt x="5802" y="2272"/>
                </a:lnTo>
                <a:lnTo>
                  <a:pt x="5799" y="2265"/>
                </a:lnTo>
                <a:lnTo>
                  <a:pt x="5797" y="2257"/>
                </a:lnTo>
                <a:lnTo>
                  <a:pt x="5794" y="2248"/>
                </a:lnTo>
                <a:lnTo>
                  <a:pt x="5793" y="2236"/>
                </a:lnTo>
                <a:lnTo>
                  <a:pt x="5792" y="2215"/>
                </a:lnTo>
                <a:lnTo>
                  <a:pt x="5793" y="2188"/>
                </a:lnTo>
                <a:lnTo>
                  <a:pt x="5795" y="2156"/>
                </a:lnTo>
                <a:lnTo>
                  <a:pt x="5797" y="2123"/>
                </a:lnTo>
                <a:lnTo>
                  <a:pt x="5803" y="2060"/>
                </a:lnTo>
                <a:lnTo>
                  <a:pt x="5806" y="2020"/>
                </a:lnTo>
                <a:lnTo>
                  <a:pt x="5807" y="1961"/>
                </a:lnTo>
                <a:lnTo>
                  <a:pt x="5806" y="1932"/>
                </a:lnTo>
                <a:lnTo>
                  <a:pt x="5804" y="1904"/>
                </a:lnTo>
                <a:lnTo>
                  <a:pt x="5802" y="1876"/>
                </a:lnTo>
                <a:lnTo>
                  <a:pt x="5798" y="1848"/>
                </a:lnTo>
                <a:lnTo>
                  <a:pt x="5793" y="1820"/>
                </a:lnTo>
                <a:lnTo>
                  <a:pt x="5786" y="1790"/>
                </a:lnTo>
                <a:lnTo>
                  <a:pt x="5782" y="1779"/>
                </a:lnTo>
                <a:lnTo>
                  <a:pt x="5777" y="1767"/>
                </a:lnTo>
                <a:lnTo>
                  <a:pt x="5770" y="1753"/>
                </a:lnTo>
                <a:lnTo>
                  <a:pt x="5761" y="1738"/>
                </a:lnTo>
                <a:lnTo>
                  <a:pt x="5751" y="1722"/>
                </a:lnTo>
                <a:lnTo>
                  <a:pt x="5746" y="1716"/>
                </a:lnTo>
                <a:lnTo>
                  <a:pt x="5740" y="1709"/>
                </a:lnTo>
                <a:lnTo>
                  <a:pt x="5733" y="1704"/>
                </a:lnTo>
                <a:lnTo>
                  <a:pt x="5727" y="1700"/>
                </a:lnTo>
                <a:lnTo>
                  <a:pt x="5654" y="1687"/>
                </a:lnTo>
                <a:lnTo>
                  <a:pt x="5609" y="1645"/>
                </a:lnTo>
                <a:lnTo>
                  <a:pt x="5592" y="1635"/>
                </a:lnTo>
                <a:lnTo>
                  <a:pt x="5574" y="1626"/>
                </a:lnTo>
                <a:lnTo>
                  <a:pt x="5557" y="1619"/>
                </a:lnTo>
                <a:lnTo>
                  <a:pt x="5540" y="1612"/>
                </a:lnTo>
                <a:lnTo>
                  <a:pt x="5523" y="1606"/>
                </a:lnTo>
                <a:lnTo>
                  <a:pt x="5505" y="1601"/>
                </a:lnTo>
                <a:lnTo>
                  <a:pt x="5488" y="1597"/>
                </a:lnTo>
                <a:lnTo>
                  <a:pt x="5471" y="1593"/>
                </a:lnTo>
                <a:lnTo>
                  <a:pt x="5454" y="1590"/>
                </a:lnTo>
                <a:lnTo>
                  <a:pt x="5437" y="1589"/>
                </a:lnTo>
                <a:lnTo>
                  <a:pt x="5420" y="1588"/>
                </a:lnTo>
                <a:lnTo>
                  <a:pt x="5404" y="1587"/>
                </a:lnTo>
                <a:lnTo>
                  <a:pt x="5371" y="1588"/>
                </a:lnTo>
                <a:lnTo>
                  <a:pt x="5339" y="1591"/>
                </a:lnTo>
                <a:lnTo>
                  <a:pt x="5308" y="1597"/>
                </a:lnTo>
                <a:lnTo>
                  <a:pt x="5277" y="1603"/>
                </a:lnTo>
                <a:lnTo>
                  <a:pt x="5249" y="1611"/>
                </a:lnTo>
                <a:lnTo>
                  <a:pt x="5221" y="1619"/>
                </a:lnTo>
                <a:lnTo>
                  <a:pt x="5195" y="1628"/>
                </a:lnTo>
                <a:lnTo>
                  <a:pt x="5171" y="1637"/>
                </a:lnTo>
                <a:lnTo>
                  <a:pt x="5127" y="1654"/>
                </a:lnTo>
                <a:lnTo>
                  <a:pt x="5114" y="1659"/>
                </a:lnTo>
                <a:lnTo>
                  <a:pt x="5100" y="1665"/>
                </a:lnTo>
                <a:lnTo>
                  <a:pt x="5086" y="1672"/>
                </a:lnTo>
                <a:lnTo>
                  <a:pt x="5073" y="1680"/>
                </a:lnTo>
                <a:lnTo>
                  <a:pt x="5061" y="1689"/>
                </a:lnTo>
                <a:lnTo>
                  <a:pt x="5049" y="1698"/>
                </a:lnTo>
                <a:lnTo>
                  <a:pt x="5038" y="1709"/>
                </a:lnTo>
                <a:lnTo>
                  <a:pt x="5027" y="1720"/>
                </a:lnTo>
                <a:lnTo>
                  <a:pt x="5015" y="1732"/>
                </a:lnTo>
                <a:lnTo>
                  <a:pt x="5005" y="1746"/>
                </a:lnTo>
                <a:lnTo>
                  <a:pt x="4996" y="1760"/>
                </a:lnTo>
                <a:lnTo>
                  <a:pt x="4987" y="1775"/>
                </a:lnTo>
                <a:lnTo>
                  <a:pt x="4979" y="1790"/>
                </a:lnTo>
                <a:lnTo>
                  <a:pt x="4971" y="1806"/>
                </a:lnTo>
                <a:lnTo>
                  <a:pt x="4963" y="1825"/>
                </a:lnTo>
                <a:lnTo>
                  <a:pt x="4957" y="1842"/>
                </a:lnTo>
                <a:lnTo>
                  <a:pt x="4951" y="1861"/>
                </a:lnTo>
                <a:lnTo>
                  <a:pt x="4944" y="1881"/>
                </a:lnTo>
                <a:lnTo>
                  <a:pt x="4940" y="1901"/>
                </a:lnTo>
                <a:lnTo>
                  <a:pt x="4936" y="1922"/>
                </a:lnTo>
                <a:lnTo>
                  <a:pt x="4932" y="1944"/>
                </a:lnTo>
                <a:lnTo>
                  <a:pt x="4930" y="1967"/>
                </a:lnTo>
                <a:lnTo>
                  <a:pt x="4928" y="1990"/>
                </a:lnTo>
                <a:lnTo>
                  <a:pt x="4927" y="2014"/>
                </a:lnTo>
                <a:lnTo>
                  <a:pt x="4927" y="2039"/>
                </a:lnTo>
                <a:lnTo>
                  <a:pt x="4927" y="2064"/>
                </a:lnTo>
                <a:lnTo>
                  <a:pt x="4928" y="2091"/>
                </a:lnTo>
                <a:lnTo>
                  <a:pt x="4930" y="2117"/>
                </a:lnTo>
                <a:lnTo>
                  <a:pt x="4933" y="2144"/>
                </a:lnTo>
                <a:lnTo>
                  <a:pt x="4937" y="2173"/>
                </a:lnTo>
                <a:lnTo>
                  <a:pt x="4942" y="2201"/>
                </a:lnTo>
                <a:lnTo>
                  <a:pt x="4948" y="2231"/>
                </a:lnTo>
                <a:lnTo>
                  <a:pt x="4949" y="2240"/>
                </a:lnTo>
                <a:lnTo>
                  <a:pt x="4951" y="2249"/>
                </a:lnTo>
                <a:lnTo>
                  <a:pt x="4949" y="2258"/>
                </a:lnTo>
                <a:lnTo>
                  <a:pt x="4948" y="2265"/>
                </a:lnTo>
                <a:lnTo>
                  <a:pt x="4946" y="2273"/>
                </a:lnTo>
                <a:lnTo>
                  <a:pt x="4944" y="2280"/>
                </a:lnTo>
                <a:lnTo>
                  <a:pt x="4938" y="2292"/>
                </a:lnTo>
                <a:lnTo>
                  <a:pt x="4931" y="2305"/>
                </a:lnTo>
                <a:lnTo>
                  <a:pt x="4926" y="2316"/>
                </a:lnTo>
                <a:lnTo>
                  <a:pt x="4922" y="2327"/>
                </a:lnTo>
                <a:lnTo>
                  <a:pt x="4921" y="2332"/>
                </a:lnTo>
                <a:lnTo>
                  <a:pt x="4921" y="2337"/>
                </a:lnTo>
                <a:lnTo>
                  <a:pt x="4926" y="2399"/>
                </a:lnTo>
                <a:lnTo>
                  <a:pt x="4929" y="2436"/>
                </a:lnTo>
                <a:lnTo>
                  <a:pt x="4934" y="2475"/>
                </a:lnTo>
                <a:lnTo>
                  <a:pt x="4938" y="2494"/>
                </a:lnTo>
                <a:lnTo>
                  <a:pt x="4942" y="2513"/>
                </a:lnTo>
                <a:lnTo>
                  <a:pt x="4947" y="2530"/>
                </a:lnTo>
                <a:lnTo>
                  <a:pt x="4954" y="2546"/>
                </a:lnTo>
                <a:lnTo>
                  <a:pt x="4961" y="2561"/>
                </a:lnTo>
                <a:lnTo>
                  <a:pt x="4969" y="2574"/>
                </a:lnTo>
                <a:lnTo>
                  <a:pt x="4974" y="2579"/>
                </a:lnTo>
                <a:lnTo>
                  <a:pt x="4978" y="2585"/>
                </a:lnTo>
                <a:lnTo>
                  <a:pt x="4984" y="2590"/>
                </a:lnTo>
                <a:lnTo>
                  <a:pt x="4989" y="2594"/>
                </a:lnTo>
                <a:lnTo>
                  <a:pt x="4999" y="2597"/>
                </a:lnTo>
                <a:lnTo>
                  <a:pt x="5015" y="2602"/>
                </a:lnTo>
                <a:lnTo>
                  <a:pt x="5031" y="2605"/>
                </a:lnTo>
                <a:lnTo>
                  <a:pt x="5036" y="2606"/>
                </a:lnTo>
                <a:lnTo>
                  <a:pt x="5038" y="2605"/>
                </a:lnTo>
                <a:lnTo>
                  <a:pt x="5055" y="2792"/>
                </a:lnTo>
                <a:lnTo>
                  <a:pt x="5058" y="2800"/>
                </a:lnTo>
                <a:lnTo>
                  <a:pt x="5062" y="2806"/>
                </a:lnTo>
                <a:lnTo>
                  <a:pt x="5070" y="2818"/>
                </a:lnTo>
                <a:lnTo>
                  <a:pt x="5078" y="2828"/>
                </a:lnTo>
                <a:lnTo>
                  <a:pt x="5087" y="2838"/>
                </a:lnTo>
                <a:lnTo>
                  <a:pt x="5097" y="2849"/>
                </a:lnTo>
                <a:lnTo>
                  <a:pt x="5105" y="2861"/>
                </a:lnTo>
                <a:lnTo>
                  <a:pt x="5109" y="2869"/>
                </a:lnTo>
                <a:lnTo>
                  <a:pt x="5112" y="2877"/>
                </a:lnTo>
                <a:lnTo>
                  <a:pt x="5115" y="2887"/>
                </a:lnTo>
                <a:lnTo>
                  <a:pt x="5117" y="2897"/>
                </a:lnTo>
                <a:lnTo>
                  <a:pt x="5071" y="2908"/>
                </a:lnTo>
                <a:lnTo>
                  <a:pt x="5055" y="2942"/>
                </a:lnTo>
                <a:lnTo>
                  <a:pt x="5036" y="2980"/>
                </a:lnTo>
                <a:lnTo>
                  <a:pt x="5026" y="3000"/>
                </a:lnTo>
                <a:lnTo>
                  <a:pt x="5014" y="3020"/>
                </a:lnTo>
                <a:lnTo>
                  <a:pt x="5002" y="3037"/>
                </a:lnTo>
                <a:lnTo>
                  <a:pt x="4990" y="3052"/>
                </a:lnTo>
                <a:lnTo>
                  <a:pt x="5169" y="3128"/>
                </a:lnTo>
                <a:lnTo>
                  <a:pt x="5371" y="3214"/>
                </a:lnTo>
                <a:lnTo>
                  <a:pt x="5394" y="3224"/>
                </a:lnTo>
                <a:lnTo>
                  <a:pt x="5417" y="3233"/>
                </a:lnTo>
                <a:lnTo>
                  <a:pt x="5467" y="3250"/>
                </a:lnTo>
                <a:lnTo>
                  <a:pt x="5517" y="3267"/>
                </a:lnTo>
                <a:lnTo>
                  <a:pt x="5542" y="3277"/>
                </a:lnTo>
                <a:lnTo>
                  <a:pt x="5567" y="3287"/>
                </a:lnTo>
                <a:lnTo>
                  <a:pt x="5593" y="3299"/>
                </a:lnTo>
                <a:lnTo>
                  <a:pt x="5618" y="3311"/>
                </a:lnTo>
                <a:lnTo>
                  <a:pt x="5642" y="3324"/>
                </a:lnTo>
                <a:lnTo>
                  <a:pt x="5667" y="3338"/>
                </a:lnTo>
                <a:lnTo>
                  <a:pt x="5690" y="3354"/>
                </a:lnTo>
                <a:lnTo>
                  <a:pt x="5712" y="3373"/>
                </a:lnTo>
                <a:lnTo>
                  <a:pt x="5734" y="3392"/>
                </a:lnTo>
                <a:lnTo>
                  <a:pt x="5744" y="3402"/>
                </a:lnTo>
                <a:lnTo>
                  <a:pt x="5754" y="3413"/>
                </a:lnTo>
                <a:lnTo>
                  <a:pt x="5763" y="3425"/>
                </a:lnTo>
                <a:lnTo>
                  <a:pt x="5772" y="3438"/>
                </a:lnTo>
                <a:lnTo>
                  <a:pt x="5780" y="3450"/>
                </a:lnTo>
                <a:lnTo>
                  <a:pt x="5788" y="3463"/>
                </a:lnTo>
                <a:lnTo>
                  <a:pt x="5796" y="3477"/>
                </a:lnTo>
                <a:lnTo>
                  <a:pt x="5803" y="3491"/>
                </a:lnTo>
                <a:lnTo>
                  <a:pt x="5810" y="3507"/>
                </a:lnTo>
                <a:lnTo>
                  <a:pt x="5815" y="3523"/>
                </a:lnTo>
                <a:lnTo>
                  <a:pt x="5821" y="3540"/>
                </a:lnTo>
                <a:lnTo>
                  <a:pt x="5821" y="3558"/>
                </a:lnTo>
                <a:lnTo>
                  <a:pt x="5822" y="3635"/>
                </a:lnTo>
                <a:lnTo>
                  <a:pt x="5824" y="3733"/>
                </a:lnTo>
                <a:lnTo>
                  <a:pt x="5825" y="3764"/>
                </a:lnTo>
                <a:lnTo>
                  <a:pt x="6523" y="3764"/>
                </a:lnTo>
                <a:lnTo>
                  <a:pt x="6524" y="3725"/>
                </a:lnTo>
                <a:lnTo>
                  <a:pt x="6524" y="3679"/>
                </a:lnTo>
                <a:lnTo>
                  <a:pt x="6522" y="3582"/>
                </a:lnTo>
                <a:lnTo>
                  <a:pt x="6519" y="3488"/>
                </a:lnTo>
                <a:lnTo>
                  <a:pt x="6518" y="34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8774" y="2641601"/>
            <a:ext cx="2694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如果组成十人创作组，稿费一人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人共纳个人所得税为：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×14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×10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1680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（元）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7725" y="2535238"/>
            <a:ext cx="25146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831633" y="2517776"/>
            <a:ext cx="2712042" cy="1746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866775" y="4178234"/>
            <a:ext cx="5545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经过筹划，可节税</a:t>
            </a:r>
            <a:r>
              <a:rPr lang="en-US" altLang="zh-CN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2240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1680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＝</a:t>
            </a:r>
            <a:r>
              <a:rPr lang="en-US" altLang="zh-CN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560</a:t>
            </a:r>
            <a:r>
              <a:rPr lang="zh-CN" altLang="en-US" sz="20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（元）。</a:t>
            </a:r>
            <a:r>
              <a:rPr lang="zh-CN" altLang="en-US" sz="675" dirty="0">
                <a:solidFill>
                  <a:srgbClr val="63B7FB"/>
                </a:solidFill>
              </a:rPr>
              <a:t> </a:t>
            </a:r>
            <a:endParaRPr lang="zh-CN" altLang="en-US" sz="675" dirty="0">
              <a:solidFill>
                <a:srgbClr val="63B7FB"/>
              </a:solidFill>
            </a:endParaRPr>
          </a:p>
        </p:txBody>
      </p:sp>
      <p:pic>
        <p:nvPicPr>
          <p:cNvPr id="17" name="图片 16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直接连接符 17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100603" y="212459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稿酬所得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如何进行纳税筹划</a:t>
            </a:r>
            <a:endParaRPr lang="zh-CN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42459" y="1390616"/>
            <a:ext cx="4939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特许权使用费</a:t>
            </a:r>
            <a:r>
              <a:rPr lang="en-US" altLang="zh-CN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纳税实务与筹划技巧</a:t>
            </a:r>
            <a:endParaRPr lang="zh-CN" altLang="en-US" sz="24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59" y="2346701"/>
            <a:ext cx="46250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特许权使用费如何代扣代缴个人所得税？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特许权使用费支付，如何进行纳税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筹划？</a:t>
            </a:r>
            <a:endPara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42459" y="1953408"/>
            <a:ext cx="4939173" cy="26367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flipH="1">
            <a:off x="699148" y="979650"/>
            <a:ext cx="1610564" cy="2431516"/>
          </a:xfrm>
          <a:custGeom>
            <a:avLst/>
            <a:gdLst>
              <a:gd name="connsiteX0" fmla="*/ 541511 w 1539032"/>
              <a:gd name="connsiteY0" fmla="*/ 470260 h 2736056"/>
              <a:gd name="connsiteX1" fmla="*/ 1296777 w 1539032"/>
              <a:gd name="connsiteY1" fmla="*/ 1781286 h 2736056"/>
              <a:gd name="connsiteX2" fmla="*/ 541511 w 1539032"/>
              <a:gd name="connsiteY2" fmla="*/ 1781286 h 2736056"/>
              <a:gd name="connsiteX3" fmla="*/ 541511 w 1539032"/>
              <a:gd name="connsiteY3" fmla="*/ 470260 h 2736056"/>
              <a:gd name="connsiteX4" fmla="*/ 513011 w 1539032"/>
              <a:gd name="connsiteY4" fmla="*/ 0 h 2736056"/>
              <a:gd name="connsiteX5" fmla="*/ 242255 w 1539032"/>
              <a:gd name="connsiteY5" fmla="*/ 0 h 2736056"/>
              <a:gd name="connsiteX6" fmla="*/ 242255 w 1539032"/>
              <a:gd name="connsiteY6" fmla="*/ 1781286 h 2736056"/>
              <a:gd name="connsiteX7" fmla="*/ 0 w 1539032"/>
              <a:gd name="connsiteY7" fmla="*/ 1781286 h 2736056"/>
              <a:gd name="connsiteX8" fmla="*/ 0 w 1539032"/>
              <a:gd name="connsiteY8" fmla="*/ 2052042 h 2736056"/>
              <a:gd name="connsiteX9" fmla="*/ 242255 w 1539032"/>
              <a:gd name="connsiteY9" fmla="*/ 2052042 h 2736056"/>
              <a:gd name="connsiteX10" fmla="*/ 242255 w 1539032"/>
              <a:gd name="connsiteY10" fmla="*/ 2612061 h 2736056"/>
              <a:gd name="connsiteX11" fmla="*/ 541511 w 1539032"/>
              <a:gd name="connsiteY11" fmla="*/ 2736056 h 2736056"/>
              <a:gd name="connsiteX12" fmla="*/ 541511 w 1539032"/>
              <a:gd name="connsiteY12" fmla="*/ 2052042 h 2736056"/>
              <a:gd name="connsiteX13" fmla="*/ 1539032 w 1539032"/>
              <a:gd name="connsiteY13" fmla="*/ 2052042 h 2736056"/>
              <a:gd name="connsiteX14" fmla="*/ 1539032 w 1539032"/>
              <a:gd name="connsiteY14" fmla="*/ 1767036 h 2736056"/>
              <a:gd name="connsiteX15" fmla="*/ 513011 w 1539032"/>
              <a:gd name="connsiteY15" fmla="*/ 0 h 2736056"/>
              <a:gd name="connsiteX0-1" fmla="*/ 541511 w 1539032"/>
              <a:gd name="connsiteY0-2" fmla="*/ 470260 h 2736056"/>
              <a:gd name="connsiteX1-3" fmla="*/ 1296777 w 1539032"/>
              <a:gd name="connsiteY1-4" fmla="*/ 1781286 h 2736056"/>
              <a:gd name="connsiteX2-5" fmla="*/ 541511 w 1539032"/>
              <a:gd name="connsiteY2-6" fmla="*/ 1781286 h 2736056"/>
              <a:gd name="connsiteX3-7" fmla="*/ 541511 w 1539032"/>
              <a:gd name="connsiteY3-8" fmla="*/ 470260 h 2736056"/>
              <a:gd name="connsiteX4-9" fmla="*/ 513011 w 1539032"/>
              <a:gd name="connsiteY4-10" fmla="*/ 0 h 2736056"/>
              <a:gd name="connsiteX5-11" fmla="*/ 242255 w 1539032"/>
              <a:gd name="connsiteY5-12" fmla="*/ 0 h 2736056"/>
              <a:gd name="connsiteX6-13" fmla="*/ 242255 w 1539032"/>
              <a:gd name="connsiteY6-14" fmla="*/ 1781286 h 2736056"/>
              <a:gd name="connsiteX7-15" fmla="*/ 56159 w 1539032"/>
              <a:gd name="connsiteY7-16" fmla="*/ 1888749 h 2736056"/>
              <a:gd name="connsiteX8-17" fmla="*/ 0 w 1539032"/>
              <a:gd name="connsiteY8-18" fmla="*/ 2052042 h 2736056"/>
              <a:gd name="connsiteX9-19" fmla="*/ 242255 w 1539032"/>
              <a:gd name="connsiteY9-20" fmla="*/ 2052042 h 2736056"/>
              <a:gd name="connsiteX10-21" fmla="*/ 242255 w 1539032"/>
              <a:gd name="connsiteY10-22" fmla="*/ 2612061 h 2736056"/>
              <a:gd name="connsiteX11-23" fmla="*/ 541511 w 1539032"/>
              <a:gd name="connsiteY11-24" fmla="*/ 2736056 h 2736056"/>
              <a:gd name="connsiteX12-25" fmla="*/ 541511 w 1539032"/>
              <a:gd name="connsiteY12-26" fmla="*/ 2052042 h 2736056"/>
              <a:gd name="connsiteX13-27" fmla="*/ 1539032 w 1539032"/>
              <a:gd name="connsiteY13-28" fmla="*/ 2052042 h 2736056"/>
              <a:gd name="connsiteX14-29" fmla="*/ 1539032 w 1539032"/>
              <a:gd name="connsiteY14-30" fmla="*/ 1767036 h 2736056"/>
              <a:gd name="connsiteX15-31" fmla="*/ 513011 w 1539032"/>
              <a:gd name="connsiteY15-32" fmla="*/ 0 h 27360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l="l" t="t" r="r" b="b"/>
            <a:pathLst>
              <a:path w="1539032" h="2736056">
                <a:moveTo>
                  <a:pt x="541511" y="470260"/>
                </a:moveTo>
                <a:lnTo>
                  <a:pt x="1296777" y="1781286"/>
                </a:lnTo>
                <a:lnTo>
                  <a:pt x="541511" y="1781286"/>
                </a:lnTo>
                <a:lnTo>
                  <a:pt x="541511" y="470260"/>
                </a:lnTo>
                <a:close/>
                <a:moveTo>
                  <a:pt x="513011" y="0"/>
                </a:moveTo>
                <a:lnTo>
                  <a:pt x="242255" y="0"/>
                </a:lnTo>
                <a:lnTo>
                  <a:pt x="242255" y="1781286"/>
                </a:lnTo>
                <a:lnTo>
                  <a:pt x="56159" y="1888749"/>
                </a:lnTo>
                <a:lnTo>
                  <a:pt x="0" y="2052042"/>
                </a:lnTo>
                <a:lnTo>
                  <a:pt x="242255" y="2052042"/>
                </a:lnTo>
                <a:lnTo>
                  <a:pt x="242255" y="2612061"/>
                </a:lnTo>
                <a:lnTo>
                  <a:pt x="541511" y="2736056"/>
                </a:lnTo>
                <a:lnTo>
                  <a:pt x="541511" y="2052042"/>
                </a:lnTo>
                <a:lnTo>
                  <a:pt x="1539032" y="2052042"/>
                </a:lnTo>
                <a:lnTo>
                  <a:pt x="1539032" y="1767036"/>
                </a:lnTo>
                <a:lnTo>
                  <a:pt x="51301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 dirty="0">
              <a:solidFill>
                <a:srgbClr val="0070C0"/>
              </a:solidFill>
              <a:latin typeface="方正姚体简体" panose="02010601030101010101" pitchFamily="2" charset="-122"/>
              <a:ea typeface="方正姚体简体" panose="02010601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65119" y="1384917"/>
            <a:ext cx="6126280" cy="1404807"/>
            <a:chOff x="3679400" y="2778096"/>
            <a:chExt cx="3601316" cy="1096663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1" y="2778096"/>
              <a:ext cx="2850204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特许权使用费如何代扣代缴个人所得税？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1" y="3507854"/>
              <a:ext cx="2850205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特许权使用费支付，如何进行纳税筹划？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61102" y="1101725"/>
            <a:ext cx="7511348" cy="2867025"/>
            <a:chOff x="972198" y="1152525"/>
            <a:chExt cx="7511348" cy="2867025"/>
          </a:xfrm>
        </p:grpSpPr>
        <p:sp>
          <p:nvSpPr>
            <p:cNvPr id="7" name="矩形 6"/>
            <p:cNvSpPr/>
            <p:nvPr/>
          </p:nvSpPr>
          <p:spPr>
            <a:xfrm>
              <a:off x="972198" y="1152525"/>
              <a:ext cx="2885427" cy="2867025"/>
            </a:xfrm>
            <a:prstGeom prst="rect">
              <a:avLst/>
            </a:prstGeom>
            <a:solidFill>
              <a:srgbClr val="63B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857623" y="1152525"/>
              <a:ext cx="630238" cy="2867025"/>
            </a:xfrm>
            <a:custGeom>
              <a:avLst/>
              <a:gdLst>
                <a:gd name="connsiteX0" fmla="*/ 0 w 611188"/>
                <a:gd name="connsiteY0" fmla="*/ 0 h 2867025"/>
                <a:gd name="connsiteX1" fmla="*/ 611188 w 611188"/>
                <a:gd name="connsiteY1" fmla="*/ 0 h 2867025"/>
                <a:gd name="connsiteX2" fmla="*/ 611188 w 611188"/>
                <a:gd name="connsiteY2" fmla="*/ 2867025 h 2867025"/>
                <a:gd name="connsiteX3" fmla="*/ 0 w 611188"/>
                <a:gd name="connsiteY3" fmla="*/ 2867025 h 2867025"/>
                <a:gd name="connsiteX4" fmla="*/ 0 w 611188"/>
                <a:gd name="connsiteY4" fmla="*/ 0 h 2867025"/>
                <a:gd name="connsiteX0-1" fmla="*/ 0 w 630238"/>
                <a:gd name="connsiteY0-2" fmla="*/ 0 h 2867025"/>
                <a:gd name="connsiteX1-3" fmla="*/ 630238 w 630238"/>
                <a:gd name="connsiteY1-4" fmla="*/ 333375 h 2867025"/>
                <a:gd name="connsiteX2-5" fmla="*/ 611188 w 630238"/>
                <a:gd name="connsiteY2-6" fmla="*/ 2867025 h 2867025"/>
                <a:gd name="connsiteX3-7" fmla="*/ 0 w 630238"/>
                <a:gd name="connsiteY3-8" fmla="*/ 2867025 h 2867025"/>
                <a:gd name="connsiteX4-9" fmla="*/ 0 w 630238"/>
                <a:gd name="connsiteY4-10" fmla="*/ 0 h 2867025"/>
                <a:gd name="connsiteX0-11" fmla="*/ 0 w 630238"/>
                <a:gd name="connsiteY0-12" fmla="*/ 0 h 2867025"/>
                <a:gd name="connsiteX1-13" fmla="*/ 630238 w 630238"/>
                <a:gd name="connsiteY1-14" fmla="*/ 333375 h 2867025"/>
                <a:gd name="connsiteX2-15" fmla="*/ 620713 w 630238"/>
                <a:gd name="connsiteY2-16" fmla="*/ 2419350 h 2867025"/>
                <a:gd name="connsiteX3-17" fmla="*/ 0 w 630238"/>
                <a:gd name="connsiteY3-18" fmla="*/ 2867025 h 2867025"/>
                <a:gd name="connsiteX4-19" fmla="*/ 0 w 630238"/>
                <a:gd name="connsiteY4-20" fmla="*/ 0 h 2867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0238" h="2867025">
                  <a:moveTo>
                    <a:pt x="0" y="0"/>
                  </a:moveTo>
                  <a:lnTo>
                    <a:pt x="630238" y="333375"/>
                  </a:lnTo>
                  <a:lnTo>
                    <a:pt x="620713" y="2419350"/>
                  </a:lnTo>
                  <a:lnTo>
                    <a:pt x="0" y="2867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478335" y="1462652"/>
              <a:ext cx="4005211" cy="2118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8" name="矩形 7"/>
          <p:cNvSpPr/>
          <p:nvPr/>
        </p:nvSpPr>
        <p:spPr>
          <a:xfrm>
            <a:off x="726126" y="1473409"/>
            <a:ext cx="2774573" cy="222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特许使用费所得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1950">
              <a:lnSpc>
                <a:spcPct val="110000"/>
              </a:lnSpc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是指个人提供专利权、商标权、著作权、非专利技术以及其他特许权的使用权取得的所得；提供著作权的使用权取得的所得，不包括稿酬所得。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67239" y="1473409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特许权使用费所得应纳税所得额的计算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22593" y="1842741"/>
            <a:ext cx="33212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特许权使用费所得不超过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元的，应纳税所得额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（特许权使用费所得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-800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×20%;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、特许权使用费所得超过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元的，应纳税所得额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特许权使用费所得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×(1-20%) ×20%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直接连接符 15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096003" y="231821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特许权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使用费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代扣代缴个人所得税</a:t>
            </a:r>
            <a:endParaRPr lang="zh-CN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H="1" flipV="1">
            <a:off x="4219575" y="1837434"/>
            <a:ext cx="2362200" cy="2694401"/>
            <a:chOff x="655472" y="865884"/>
            <a:chExt cx="2362200" cy="2694401"/>
          </a:xfrm>
        </p:grpSpPr>
        <p:cxnSp>
          <p:nvCxnSpPr>
            <p:cNvPr id="3" name="直接连接符 2"/>
            <p:cNvCxnSpPr/>
            <p:nvPr/>
          </p:nvCxnSpPr>
          <p:spPr>
            <a:xfrm flipV="1">
              <a:off x="1450558" y="865884"/>
              <a:ext cx="1" cy="269440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55472" y="1403728"/>
              <a:ext cx="2362200" cy="0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972198" y="1007866"/>
            <a:ext cx="4533252" cy="278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叶某此项专利技术转让了两次，应分两次所得计算个人所得税。</a:t>
            </a: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1950">
              <a:lnSpc>
                <a:spcPct val="110000"/>
              </a:lnSpc>
              <a:defRPr/>
            </a:pP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195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转让给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公司应缴个人所得税税额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6000+9000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1-20%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×20%=2400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1950">
              <a:lnSpc>
                <a:spcPct val="110000"/>
              </a:lnSpc>
              <a:defRPr/>
            </a:pPr>
            <a:endParaRPr lang="en-US" altLang="zh-CN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195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转让给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公司应缴个人所得税税额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=8000×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1-20%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×20%=1280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361950">
              <a:lnSpc>
                <a:spcPct val="110000"/>
              </a:lnSpc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叶某转让此项专利技术共需缴纳个人所得税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=2400+1280=3680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直接连接符 12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096003" y="231821"/>
            <a:ext cx="18774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特许权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使用费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代扣代缴个人所得税</a:t>
            </a:r>
            <a:endParaRPr lang="zh-CN" alt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48970" y="1358283"/>
            <a:ext cx="6242429" cy="1431441"/>
            <a:chOff x="3679400" y="2778096"/>
            <a:chExt cx="3601316" cy="1096663"/>
          </a:xfrm>
        </p:grpSpPr>
        <p:sp>
          <p:nvSpPr>
            <p:cNvPr id="6" name="MH_Number_2"/>
            <p:cNvSpPr/>
            <p:nvPr>
              <p:custDataLst>
                <p:tags r:id="rId1"/>
              </p:custDataLst>
            </p:nvPr>
          </p:nvSpPr>
          <p:spPr>
            <a:xfrm>
              <a:off x="3679400" y="2778096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Entry_2"/>
            <p:cNvSpPr/>
            <p:nvPr>
              <p:custDataLst>
                <p:tags r:id="rId2"/>
              </p:custDataLst>
            </p:nvPr>
          </p:nvSpPr>
          <p:spPr>
            <a:xfrm flipH="1">
              <a:off x="4430511" y="2778096"/>
              <a:ext cx="2850204" cy="366905"/>
            </a:xfrm>
            <a:prstGeom prst="homePlate">
              <a:avLst>
                <a:gd name="adj" fmla="val 42063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Autofit/>
            </a:bodyPr>
            <a:lstStyle/>
            <a:p>
              <a:pPr>
                <a:lnSpc>
                  <a:spcPct val="120000"/>
                </a:lnSpc>
                <a:buClr>
                  <a:schemeClr val="accent1">
                    <a:lumMod val="60000"/>
                    <a:lumOff val="40000"/>
                  </a:schemeClr>
                </a:buClr>
                <a:buSzPct val="150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特许权使用费如何代扣代缴个人所得税？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Number_2"/>
            <p:cNvSpPr/>
            <p:nvPr>
              <p:custDataLst>
                <p:tags r:id="rId3"/>
              </p:custDataLst>
            </p:nvPr>
          </p:nvSpPr>
          <p:spPr>
            <a:xfrm>
              <a:off x="3679400" y="3507854"/>
              <a:ext cx="765696" cy="366905"/>
            </a:xfrm>
            <a:custGeom>
              <a:avLst/>
              <a:gdLst>
                <a:gd name="connsiteX0" fmla="*/ 0 w 943532"/>
                <a:gd name="connsiteY0" fmla="*/ 0 h 360040"/>
                <a:gd name="connsiteX1" fmla="*/ 943532 w 943532"/>
                <a:gd name="connsiteY1" fmla="*/ 0 h 360040"/>
                <a:gd name="connsiteX2" fmla="*/ 792088 w 943532"/>
                <a:gd name="connsiteY2" fmla="*/ 180020 h 360040"/>
                <a:gd name="connsiteX3" fmla="*/ 943532 w 943532"/>
                <a:gd name="connsiteY3" fmla="*/ 360040 h 360040"/>
                <a:gd name="connsiteX4" fmla="*/ 0 w 943532"/>
                <a:gd name="connsiteY4" fmla="*/ 360040 h 36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3532" h="360040">
                  <a:moveTo>
                    <a:pt x="0" y="0"/>
                  </a:moveTo>
                  <a:lnTo>
                    <a:pt x="943532" y="0"/>
                  </a:lnTo>
                  <a:lnTo>
                    <a:pt x="792088" y="180020"/>
                  </a:lnTo>
                  <a:lnTo>
                    <a:pt x="943532" y="360040"/>
                  </a:lnTo>
                  <a:lnTo>
                    <a:pt x="0" y="36004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40486" bIns="0" rtlCol="0" anchor="ctr"/>
            <a:lstStyle/>
            <a:p>
              <a:pPr algn="ctr"/>
              <a:r>
                <a: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第二节</a:t>
              </a:r>
              <a:endParaRPr lang="zh-CN" altLang="en-US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Entry_2"/>
            <p:cNvSpPr/>
            <p:nvPr>
              <p:custDataLst>
                <p:tags r:id="rId4"/>
              </p:custDataLst>
            </p:nvPr>
          </p:nvSpPr>
          <p:spPr>
            <a:xfrm flipH="1">
              <a:off x="4430511" y="3507854"/>
              <a:ext cx="2850205" cy="366905"/>
            </a:xfrm>
            <a:prstGeom prst="homePlate">
              <a:avLst>
                <a:gd name="adj" fmla="val 42063"/>
              </a:avLst>
            </a:prstGeom>
            <a:solidFill>
              <a:srgbClr val="2F5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6991" tIns="0" rIns="26991" bIns="0" rtlCol="0" anchor="ctr">
              <a:noAutofit/>
            </a:bodyPr>
            <a:lstStyle/>
            <a:p>
              <a:pPr defTabSz="456565" eaLnBrk="0" hangingPunct="0">
                <a:lnSpc>
                  <a:spcPct val="150000"/>
                </a:lnSpc>
                <a:buClr>
                  <a:srgbClr val="0070C0"/>
                </a:buClr>
                <a:buSzPct val="111000"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特许权使用费支付，如何进行纳税筹划？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04072" y="1269506"/>
            <a:ext cx="2232165" cy="3036257"/>
            <a:chOff x="3540918" y="1371600"/>
            <a:chExt cx="2065736" cy="2809876"/>
          </a:xfrm>
        </p:grpSpPr>
        <p:sp>
          <p:nvSpPr>
            <p:cNvPr id="4" name="MH_Other_1"/>
            <p:cNvSpPr/>
            <p:nvPr>
              <p:custDataLst>
                <p:tags r:id="rId1"/>
              </p:custDataLst>
            </p:nvPr>
          </p:nvSpPr>
          <p:spPr>
            <a:xfrm>
              <a:off x="4038601" y="1371600"/>
              <a:ext cx="1031081" cy="887016"/>
            </a:xfrm>
            <a:custGeom>
              <a:avLst/>
              <a:gdLst>
                <a:gd name="connsiteX0" fmla="*/ 546547 w 1093094"/>
                <a:gd name="connsiteY0" fmla="*/ 0 h 691313"/>
                <a:gd name="connsiteX1" fmla="*/ 1090371 w 1093094"/>
                <a:gd name="connsiteY1" fmla="*/ 651595 h 691313"/>
                <a:gd name="connsiteX2" fmla="*/ 1093094 w 1093094"/>
                <a:gd name="connsiteY2" fmla="*/ 691313 h 691313"/>
                <a:gd name="connsiteX3" fmla="*/ 0 w 1093094"/>
                <a:gd name="connsiteY3" fmla="*/ 691313 h 691313"/>
                <a:gd name="connsiteX4" fmla="*/ 2724 w 1093094"/>
                <a:gd name="connsiteY4" fmla="*/ 651595 h 691313"/>
                <a:gd name="connsiteX5" fmla="*/ 546547 w 1093094"/>
                <a:gd name="connsiteY5" fmla="*/ 0 h 691313"/>
                <a:gd name="connsiteX0-1" fmla="*/ 1093094 w 1184534"/>
                <a:gd name="connsiteY0-2" fmla="*/ 691313 h 782753"/>
                <a:gd name="connsiteX1-3" fmla="*/ 0 w 1184534"/>
                <a:gd name="connsiteY1-4" fmla="*/ 691313 h 782753"/>
                <a:gd name="connsiteX2-5" fmla="*/ 2724 w 1184534"/>
                <a:gd name="connsiteY2-6" fmla="*/ 651595 h 782753"/>
                <a:gd name="connsiteX3-7" fmla="*/ 546547 w 1184534"/>
                <a:gd name="connsiteY3-8" fmla="*/ 0 h 782753"/>
                <a:gd name="connsiteX4-9" fmla="*/ 1090371 w 1184534"/>
                <a:gd name="connsiteY4-10" fmla="*/ 651595 h 782753"/>
                <a:gd name="connsiteX5-11" fmla="*/ 1184534 w 1184534"/>
                <a:gd name="connsiteY5-12" fmla="*/ 782753 h 782753"/>
                <a:gd name="connsiteX0-13" fmla="*/ 0 w 1184534"/>
                <a:gd name="connsiteY0-14" fmla="*/ 691313 h 782753"/>
                <a:gd name="connsiteX1-15" fmla="*/ 2724 w 1184534"/>
                <a:gd name="connsiteY1-16" fmla="*/ 651595 h 782753"/>
                <a:gd name="connsiteX2-17" fmla="*/ 546547 w 1184534"/>
                <a:gd name="connsiteY2-18" fmla="*/ 0 h 782753"/>
                <a:gd name="connsiteX3-19" fmla="*/ 1090371 w 1184534"/>
                <a:gd name="connsiteY3-20" fmla="*/ 651595 h 782753"/>
                <a:gd name="connsiteX4-21" fmla="*/ 1184534 w 1184534"/>
                <a:gd name="connsiteY4-22" fmla="*/ 782753 h 782753"/>
                <a:gd name="connsiteX0-23" fmla="*/ 0 w 1090371"/>
                <a:gd name="connsiteY0-24" fmla="*/ 691313 h 691313"/>
                <a:gd name="connsiteX1-25" fmla="*/ 2724 w 1090371"/>
                <a:gd name="connsiteY1-26" fmla="*/ 651595 h 691313"/>
                <a:gd name="connsiteX2-27" fmla="*/ 546547 w 1090371"/>
                <a:gd name="connsiteY2-28" fmla="*/ 0 h 691313"/>
                <a:gd name="connsiteX3-29" fmla="*/ 1090371 w 1090371"/>
                <a:gd name="connsiteY3-30" fmla="*/ 651595 h 691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0371" h="691313">
                  <a:moveTo>
                    <a:pt x="0" y="691313"/>
                  </a:moveTo>
                  <a:lnTo>
                    <a:pt x="2724" y="651595"/>
                  </a:lnTo>
                  <a:cubicBezTo>
                    <a:pt x="54485" y="279730"/>
                    <a:pt x="278295" y="0"/>
                    <a:pt x="546547" y="0"/>
                  </a:cubicBezTo>
                  <a:cubicBezTo>
                    <a:pt x="814800" y="0"/>
                    <a:pt x="1038610" y="279730"/>
                    <a:pt x="1090371" y="651595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5" name="MH_Other_2"/>
            <p:cNvSpPr/>
            <p:nvPr>
              <p:custDataLst>
                <p:tags r:id="rId2"/>
              </p:custDataLst>
            </p:nvPr>
          </p:nvSpPr>
          <p:spPr>
            <a:xfrm>
              <a:off x="4080273" y="1371600"/>
              <a:ext cx="1031081" cy="887016"/>
            </a:xfrm>
            <a:custGeom>
              <a:avLst/>
              <a:gdLst>
                <a:gd name="connsiteX0" fmla="*/ 546547 w 1093094"/>
                <a:gd name="connsiteY0" fmla="*/ 0 h 691313"/>
                <a:gd name="connsiteX1" fmla="*/ 1090371 w 1093094"/>
                <a:gd name="connsiteY1" fmla="*/ 651595 h 691313"/>
                <a:gd name="connsiteX2" fmla="*/ 1093094 w 1093094"/>
                <a:gd name="connsiteY2" fmla="*/ 691313 h 691313"/>
                <a:gd name="connsiteX3" fmla="*/ 0 w 1093094"/>
                <a:gd name="connsiteY3" fmla="*/ 691313 h 691313"/>
                <a:gd name="connsiteX4" fmla="*/ 2724 w 1093094"/>
                <a:gd name="connsiteY4" fmla="*/ 651595 h 691313"/>
                <a:gd name="connsiteX5" fmla="*/ 546547 w 1093094"/>
                <a:gd name="connsiteY5" fmla="*/ 0 h 691313"/>
                <a:gd name="connsiteX0-1" fmla="*/ 1093094 w 1184534"/>
                <a:gd name="connsiteY0-2" fmla="*/ 691313 h 782753"/>
                <a:gd name="connsiteX1-3" fmla="*/ 0 w 1184534"/>
                <a:gd name="connsiteY1-4" fmla="*/ 691313 h 782753"/>
                <a:gd name="connsiteX2-5" fmla="*/ 2724 w 1184534"/>
                <a:gd name="connsiteY2-6" fmla="*/ 651595 h 782753"/>
                <a:gd name="connsiteX3-7" fmla="*/ 546547 w 1184534"/>
                <a:gd name="connsiteY3-8" fmla="*/ 0 h 782753"/>
                <a:gd name="connsiteX4-9" fmla="*/ 1090371 w 1184534"/>
                <a:gd name="connsiteY4-10" fmla="*/ 651595 h 782753"/>
                <a:gd name="connsiteX5-11" fmla="*/ 1184534 w 1184534"/>
                <a:gd name="connsiteY5-12" fmla="*/ 782753 h 782753"/>
                <a:gd name="connsiteX0-13" fmla="*/ 0 w 1184534"/>
                <a:gd name="connsiteY0-14" fmla="*/ 691313 h 782753"/>
                <a:gd name="connsiteX1-15" fmla="*/ 2724 w 1184534"/>
                <a:gd name="connsiteY1-16" fmla="*/ 651595 h 782753"/>
                <a:gd name="connsiteX2-17" fmla="*/ 546547 w 1184534"/>
                <a:gd name="connsiteY2-18" fmla="*/ 0 h 782753"/>
                <a:gd name="connsiteX3-19" fmla="*/ 1090371 w 1184534"/>
                <a:gd name="connsiteY3-20" fmla="*/ 651595 h 782753"/>
                <a:gd name="connsiteX4-21" fmla="*/ 1184534 w 1184534"/>
                <a:gd name="connsiteY4-22" fmla="*/ 782753 h 782753"/>
                <a:gd name="connsiteX0-23" fmla="*/ 0 w 1090371"/>
                <a:gd name="connsiteY0-24" fmla="*/ 691313 h 691313"/>
                <a:gd name="connsiteX1-25" fmla="*/ 2724 w 1090371"/>
                <a:gd name="connsiteY1-26" fmla="*/ 651595 h 691313"/>
                <a:gd name="connsiteX2-27" fmla="*/ 546547 w 1090371"/>
                <a:gd name="connsiteY2-28" fmla="*/ 0 h 691313"/>
                <a:gd name="connsiteX3-29" fmla="*/ 1090371 w 1090371"/>
                <a:gd name="connsiteY3-30" fmla="*/ 651595 h 6913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090371" h="691313">
                  <a:moveTo>
                    <a:pt x="0" y="691313"/>
                  </a:moveTo>
                  <a:lnTo>
                    <a:pt x="2724" y="651595"/>
                  </a:lnTo>
                  <a:cubicBezTo>
                    <a:pt x="54485" y="279730"/>
                    <a:pt x="278295" y="0"/>
                    <a:pt x="546547" y="0"/>
                  </a:cubicBezTo>
                  <a:cubicBezTo>
                    <a:pt x="814800" y="0"/>
                    <a:pt x="1038610" y="279730"/>
                    <a:pt x="1090371" y="651595"/>
                  </a:cubicBezTo>
                </a:path>
              </a:pathLst>
            </a:cu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015"/>
            </a:p>
          </p:txBody>
        </p:sp>
        <p:sp>
          <p:nvSpPr>
            <p:cNvPr id="6" name="MH_SubTitle_1"/>
            <p:cNvSpPr/>
            <p:nvPr>
              <p:custDataLst>
                <p:tags r:id="rId3"/>
              </p:custDataLst>
            </p:nvPr>
          </p:nvSpPr>
          <p:spPr>
            <a:xfrm>
              <a:off x="3614737" y="2174081"/>
              <a:ext cx="947738" cy="1076325"/>
            </a:xfrm>
            <a:custGeom>
              <a:avLst/>
              <a:gdLst>
                <a:gd name="connsiteX0" fmla="*/ 87920 w 978669"/>
                <a:gd name="connsiteY0" fmla="*/ 0 h 1110572"/>
                <a:gd name="connsiteX1" fmla="*/ 978669 w 978669"/>
                <a:gd name="connsiteY1" fmla="*/ 0 h 1110572"/>
                <a:gd name="connsiteX2" fmla="*/ 978669 w 978669"/>
                <a:gd name="connsiteY2" fmla="*/ 1110572 h 1110572"/>
                <a:gd name="connsiteX3" fmla="*/ 0 w 978669"/>
                <a:gd name="connsiteY3" fmla="*/ 1110572 h 1110572"/>
                <a:gd name="connsiteX4" fmla="*/ 87920 w 978669"/>
                <a:gd name="connsiteY4" fmla="*/ 0 h 11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8669" h="1110572">
                  <a:moveTo>
                    <a:pt x="87920" y="0"/>
                  </a:moveTo>
                  <a:lnTo>
                    <a:pt x="978669" y="0"/>
                  </a:lnTo>
                  <a:lnTo>
                    <a:pt x="978669" y="1110572"/>
                  </a:lnTo>
                  <a:lnTo>
                    <a:pt x="0" y="1110572"/>
                  </a:lnTo>
                  <a:lnTo>
                    <a:pt x="879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</a:t>
              </a:r>
              <a:endPara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MH_SubTitle_2"/>
            <p:cNvSpPr/>
            <p:nvPr>
              <p:custDataLst>
                <p:tags r:id="rId4"/>
              </p:custDataLst>
            </p:nvPr>
          </p:nvSpPr>
          <p:spPr>
            <a:xfrm>
              <a:off x="4636294" y="2174081"/>
              <a:ext cx="896541" cy="1076325"/>
            </a:xfrm>
            <a:custGeom>
              <a:avLst/>
              <a:gdLst>
                <a:gd name="connsiteX0" fmla="*/ 0 w 923892"/>
                <a:gd name="connsiteY0" fmla="*/ 0 h 1110572"/>
                <a:gd name="connsiteX1" fmla="*/ 835971 w 923892"/>
                <a:gd name="connsiteY1" fmla="*/ 0 h 1110572"/>
                <a:gd name="connsiteX2" fmla="*/ 923892 w 923892"/>
                <a:gd name="connsiteY2" fmla="*/ 1110572 h 1110572"/>
                <a:gd name="connsiteX3" fmla="*/ 0 w 923892"/>
                <a:gd name="connsiteY3" fmla="*/ 1110572 h 1110572"/>
                <a:gd name="connsiteX4" fmla="*/ 0 w 923892"/>
                <a:gd name="connsiteY4" fmla="*/ 0 h 11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892" h="1110572">
                  <a:moveTo>
                    <a:pt x="0" y="0"/>
                  </a:moveTo>
                  <a:lnTo>
                    <a:pt x="835971" y="0"/>
                  </a:lnTo>
                  <a:lnTo>
                    <a:pt x="923892" y="1110572"/>
                  </a:lnTo>
                  <a:lnTo>
                    <a:pt x="0" y="1110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福利</a:t>
              </a:r>
              <a:endPara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MH_SubTitle_4"/>
            <p:cNvSpPr/>
            <p:nvPr>
              <p:custDataLst>
                <p:tags r:id="rId5"/>
              </p:custDataLst>
            </p:nvPr>
          </p:nvSpPr>
          <p:spPr>
            <a:xfrm>
              <a:off x="3540918" y="3324226"/>
              <a:ext cx="1021556" cy="857250"/>
            </a:xfrm>
            <a:custGeom>
              <a:avLst/>
              <a:gdLst>
                <a:gd name="connsiteX0" fmla="*/ 69949 w 1054651"/>
                <a:gd name="connsiteY0" fmla="*/ 0 h 883567"/>
                <a:gd name="connsiteX1" fmla="*/ 1054651 w 1054651"/>
                <a:gd name="connsiteY1" fmla="*/ 0 h 883567"/>
                <a:gd name="connsiteX2" fmla="*/ 1054651 w 1054651"/>
                <a:gd name="connsiteY2" fmla="*/ 883567 h 883567"/>
                <a:gd name="connsiteX3" fmla="*/ 0 w 1054651"/>
                <a:gd name="connsiteY3" fmla="*/ 883567 h 883567"/>
                <a:gd name="connsiteX4" fmla="*/ 69949 w 1054651"/>
                <a:gd name="connsiteY4" fmla="*/ 0 h 88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651" h="883567">
                  <a:moveTo>
                    <a:pt x="69949" y="0"/>
                  </a:moveTo>
                  <a:lnTo>
                    <a:pt x="1054651" y="0"/>
                  </a:lnTo>
                  <a:lnTo>
                    <a:pt x="1054651" y="883567"/>
                  </a:lnTo>
                  <a:lnTo>
                    <a:pt x="0" y="883567"/>
                  </a:lnTo>
                  <a:lnTo>
                    <a:pt x="69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扣除</a:t>
              </a:r>
              <a:endPara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MH_SubTitle_3"/>
            <p:cNvSpPr/>
            <p:nvPr>
              <p:custDataLst>
                <p:tags r:id="rId6"/>
              </p:custDataLst>
            </p:nvPr>
          </p:nvSpPr>
          <p:spPr>
            <a:xfrm>
              <a:off x="4636294" y="3324225"/>
              <a:ext cx="970360" cy="857250"/>
            </a:xfrm>
            <a:custGeom>
              <a:avLst/>
              <a:gdLst>
                <a:gd name="connsiteX0" fmla="*/ 0 w 999873"/>
                <a:gd name="connsiteY0" fmla="*/ 0 h 883567"/>
                <a:gd name="connsiteX1" fmla="*/ 929924 w 999873"/>
                <a:gd name="connsiteY1" fmla="*/ 0 h 883567"/>
                <a:gd name="connsiteX2" fmla="*/ 999873 w 999873"/>
                <a:gd name="connsiteY2" fmla="*/ 883567 h 883567"/>
                <a:gd name="connsiteX3" fmla="*/ 0 w 999873"/>
                <a:gd name="connsiteY3" fmla="*/ 883567 h 883567"/>
                <a:gd name="connsiteX4" fmla="*/ 0 w 999873"/>
                <a:gd name="connsiteY4" fmla="*/ 0 h 88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873" h="883567">
                  <a:moveTo>
                    <a:pt x="0" y="0"/>
                  </a:moveTo>
                  <a:lnTo>
                    <a:pt x="929924" y="0"/>
                  </a:lnTo>
                  <a:lnTo>
                    <a:pt x="999873" y="883567"/>
                  </a:lnTo>
                  <a:lnTo>
                    <a:pt x="0" y="883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奖励</a:t>
              </a:r>
              <a:endPara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024881" y="1748745"/>
            <a:ext cx="615553" cy="22467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薪所金所得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肘形连接符 11"/>
          <p:cNvCxnSpPr/>
          <p:nvPr/>
        </p:nvCxnSpPr>
        <p:spPr>
          <a:xfrm flipH="1" flipV="1">
            <a:off x="1559974" y="2186401"/>
            <a:ext cx="1016782" cy="358362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flipV="1">
            <a:off x="1559974" y="3196653"/>
            <a:ext cx="1016782" cy="358362"/>
          </a:xfrm>
          <a:prstGeom prst="bentConnector3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22"/>
          <p:cNvGrpSpPr/>
          <p:nvPr/>
        </p:nvGrpSpPr>
        <p:grpSpPr bwMode="auto">
          <a:xfrm>
            <a:off x="216656" y="221661"/>
            <a:ext cx="2828121" cy="615553"/>
            <a:chOff x="432619" y="444254"/>
            <a:chExt cx="5657271" cy="1230699"/>
          </a:xfrm>
        </p:grpSpPr>
        <p:pic>
          <p:nvPicPr>
            <p:cNvPr id="16" name="图片 15" descr="中税答疑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直接连接符 16"/>
            <p:cNvCxnSpPr/>
            <p:nvPr/>
          </p:nvCxnSpPr>
          <p:spPr>
            <a:xfrm>
              <a:off x="1841705" y="537567"/>
              <a:ext cx="0" cy="863299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2"/>
            <p:cNvSpPr>
              <a:spLocks noChangeArrowheads="1"/>
            </p:cNvSpPr>
            <p:nvPr/>
          </p:nvSpPr>
          <p:spPr bwMode="auto">
            <a:xfrm>
              <a:off x="1911554" y="444254"/>
              <a:ext cx="4178336" cy="123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95607" y="865884"/>
            <a:ext cx="2362200" cy="2694401"/>
            <a:chOff x="655472" y="865884"/>
            <a:chExt cx="2362200" cy="2694401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50558" y="865884"/>
              <a:ext cx="1" cy="2694401"/>
            </a:xfrm>
            <a:prstGeom prst="line">
              <a:avLst/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655472" y="984568"/>
              <a:ext cx="2362200" cy="419160"/>
              <a:chOff x="623384" y="928884"/>
              <a:chExt cx="2362200" cy="41916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23384" y="1348044"/>
                <a:ext cx="2362200" cy="0"/>
              </a:xfrm>
              <a:prstGeom prst="line">
                <a:avLst/>
              </a:pr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623384" y="928884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63B7FB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案例</a:t>
                </a:r>
                <a:endParaRPr lang="zh-CN" altLang="en-US" sz="1800" dirty="0">
                  <a:solidFill>
                    <a:srgbClr val="63B7FB"/>
                  </a:solidFill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1590692" y="1501708"/>
            <a:ext cx="48507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lnSpc>
                <a:spcPct val="110000"/>
              </a:lnSpc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某科研人员发明了一种新技术，该技术获得了国家专利，专利权属个人拥有。如果单纯将其转让，可获转让收入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万元；如果将该专利折合股份投资，让其拥有相同价款的股权，当年可获取股息收入</a:t>
            </a:r>
            <a:r>
              <a:rPr lang="en-US" altLang="zh-CN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万元，试问该科研人员应采取哪种方式？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5" name="图片 14" descr="中税答疑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直接连接符 18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96003" y="145687"/>
            <a:ext cx="2031325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特许权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使用费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如何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代扣代缴个人所得税？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27436" y="1600200"/>
            <a:ext cx="4740014" cy="2206386"/>
            <a:chOff x="1713284" y="1987749"/>
            <a:chExt cx="4038056" cy="1879638"/>
          </a:xfrm>
        </p:grpSpPr>
        <p:sp>
          <p:nvSpPr>
            <p:cNvPr id="9" name="MH_Other_1"/>
            <p:cNvSpPr/>
            <p:nvPr>
              <p:custDataLst>
                <p:tags r:id="rId1"/>
              </p:custDataLst>
            </p:nvPr>
          </p:nvSpPr>
          <p:spPr bwMode="auto">
            <a:xfrm>
              <a:off x="1975248" y="1987749"/>
              <a:ext cx="1050131" cy="1050131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3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10" name="MH_Other_2"/>
            <p:cNvSpPr/>
            <p:nvPr>
              <p:custDataLst>
                <p:tags r:id="rId2"/>
              </p:custDataLst>
            </p:nvPr>
          </p:nvSpPr>
          <p:spPr bwMode="auto">
            <a:xfrm>
              <a:off x="4050507" y="1987749"/>
              <a:ext cx="1050131" cy="1050131"/>
            </a:xfrm>
            <a:custGeom>
              <a:avLst/>
              <a:gdLst>
                <a:gd name="T0" fmla="*/ 2147483646 w 77"/>
                <a:gd name="T1" fmla="*/ 2147483646 h 77"/>
                <a:gd name="T2" fmla="*/ 2147483646 w 77"/>
                <a:gd name="T3" fmla="*/ 2147483646 h 77"/>
                <a:gd name="T4" fmla="*/ 2147483646 w 77"/>
                <a:gd name="T5" fmla="*/ 2147483646 h 77"/>
                <a:gd name="T6" fmla="*/ 0 w 77"/>
                <a:gd name="T7" fmla="*/ 2147483646 h 77"/>
                <a:gd name="T8" fmla="*/ 0 w 77"/>
                <a:gd name="T9" fmla="*/ 2147483646 h 77"/>
                <a:gd name="T10" fmla="*/ 2147483646 w 77"/>
                <a:gd name="T11" fmla="*/ 0 h 77"/>
                <a:gd name="T12" fmla="*/ 2147483646 w 77"/>
                <a:gd name="T13" fmla="*/ 0 h 77"/>
                <a:gd name="T14" fmla="*/ 2147483646 w 77"/>
                <a:gd name="T15" fmla="*/ 2147483646 h 77"/>
                <a:gd name="T16" fmla="*/ 2147483646 w 77"/>
                <a:gd name="T17" fmla="*/ 214748364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7">
                  <a:moveTo>
                    <a:pt x="77" y="68"/>
                  </a:moveTo>
                  <a:cubicBezTo>
                    <a:pt x="77" y="73"/>
                    <a:pt x="74" y="77"/>
                    <a:pt x="69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77"/>
                    <a:pt x="0" y="73"/>
                    <a:pt x="0" y="6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4" y="0"/>
                    <a:pt x="77" y="4"/>
                    <a:pt x="77" y="8"/>
                  </a:cubicBezTo>
                  <a:cubicBezTo>
                    <a:pt x="77" y="68"/>
                    <a:pt x="77" y="68"/>
                    <a:pt x="77" y="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015"/>
            </a:p>
          </p:txBody>
        </p:sp>
        <p:sp>
          <p:nvSpPr>
            <p:cNvPr id="12" name="MH_Other_4"/>
            <p:cNvSpPr/>
            <p:nvPr>
              <p:custDataLst>
                <p:tags r:id="rId3"/>
              </p:custDataLst>
            </p:nvPr>
          </p:nvSpPr>
          <p:spPr bwMode="auto">
            <a:xfrm>
              <a:off x="2442271" y="2199383"/>
              <a:ext cx="575072" cy="838498"/>
            </a:xfrm>
            <a:custGeom>
              <a:avLst/>
              <a:gdLst>
                <a:gd name="T0" fmla="*/ 2147483646 w 9817"/>
                <a:gd name="T1" fmla="*/ 676491680 h 10218"/>
                <a:gd name="T2" fmla="*/ 0 w 9817"/>
                <a:gd name="T3" fmla="*/ 2147483646 h 10218"/>
                <a:gd name="T4" fmla="*/ 2147483646 w 9817"/>
                <a:gd name="T5" fmla="*/ 2147483646 h 10218"/>
                <a:gd name="T6" fmla="*/ 2147483646 w 9817"/>
                <a:gd name="T7" fmla="*/ 2147483646 h 10218"/>
                <a:gd name="T8" fmla="*/ 2147483646 w 9817"/>
                <a:gd name="T9" fmla="*/ 2147483646 h 10218"/>
                <a:gd name="T10" fmla="*/ 2147483646 w 9817"/>
                <a:gd name="T11" fmla="*/ 2147483646 h 10218"/>
                <a:gd name="T12" fmla="*/ 2147483646 w 9817"/>
                <a:gd name="T13" fmla="*/ 0 h 10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17" h="10218">
                  <a:moveTo>
                    <a:pt x="6007" y="218"/>
                  </a:moveTo>
                  <a:lnTo>
                    <a:pt x="0" y="7119"/>
                  </a:lnTo>
                  <a:lnTo>
                    <a:pt x="3627" y="10218"/>
                  </a:lnTo>
                  <a:lnTo>
                    <a:pt x="7912" y="10218"/>
                  </a:lnTo>
                  <a:cubicBezTo>
                    <a:pt x="8865" y="10218"/>
                    <a:pt x="9817" y="9540"/>
                    <a:pt x="9817" y="8693"/>
                  </a:cubicBezTo>
                  <a:lnTo>
                    <a:pt x="9817" y="3099"/>
                  </a:lnTo>
                  <a:cubicBezTo>
                    <a:pt x="6007" y="218"/>
                    <a:pt x="6068" y="0"/>
                    <a:pt x="6068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14" name="MH_Other_6"/>
            <p:cNvSpPr/>
            <p:nvPr>
              <p:custDataLst>
                <p:tags r:id="rId4"/>
              </p:custDataLst>
            </p:nvPr>
          </p:nvSpPr>
          <p:spPr bwMode="auto">
            <a:xfrm>
              <a:off x="4261247" y="2294930"/>
              <a:ext cx="839391" cy="742950"/>
            </a:xfrm>
            <a:custGeom>
              <a:avLst/>
              <a:gdLst>
                <a:gd name="T0" fmla="*/ 2147483646 w 10149"/>
                <a:gd name="T1" fmla="*/ 708200252 h 11183"/>
                <a:gd name="T2" fmla="*/ 0 w 10149"/>
                <a:gd name="T3" fmla="*/ 566557414 h 11183"/>
                <a:gd name="T4" fmla="*/ 473781509 w 10149"/>
                <a:gd name="T5" fmla="*/ 2147483646 h 11183"/>
                <a:gd name="T6" fmla="*/ 2147483646 w 10149"/>
                <a:gd name="T7" fmla="*/ 2147483646 h 11183"/>
                <a:gd name="T8" fmla="*/ 2147483646 w 10149"/>
                <a:gd name="T9" fmla="*/ 2147483646 h 11183"/>
                <a:gd name="T10" fmla="*/ 2147483646 w 10149"/>
                <a:gd name="T11" fmla="*/ 2147483646 h 11183"/>
                <a:gd name="T12" fmla="*/ 2147483646 w 10149"/>
                <a:gd name="T13" fmla="*/ 2147483646 h 11183"/>
                <a:gd name="T14" fmla="*/ 2147483646 w 10149"/>
                <a:gd name="T15" fmla="*/ 0 h 1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49" h="11183">
                  <a:moveTo>
                    <a:pt x="7428" y="430"/>
                  </a:moveTo>
                  <a:lnTo>
                    <a:pt x="0" y="344"/>
                  </a:lnTo>
                  <a:cubicBezTo>
                    <a:pt x="-8" y="2424"/>
                    <a:pt x="157" y="4503"/>
                    <a:pt x="149" y="6583"/>
                  </a:cubicBezTo>
                  <a:lnTo>
                    <a:pt x="3697" y="11183"/>
                  </a:lnTo>
                  <a:lnTo>
                    <a:pt x="8859" y="11183"/>
                  </a:lnTo>
                  <a:cubicBezTo>
                    <a:pt x="9504" y="11183"/>
                    <a:pt x="10149" y="10383"/>
                    <a:pt x="10149" y="9383"/>
                  </a:cubicBezTo>
                  <a:lnTo>
                    <a:pt x="10149" y="3983"/>
                  </a:lnTo>
                  <a:lnTo>
                    <a:pt x="7644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015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13284" y="322105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将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专利单纯转让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869098" y="3221056"/>
              <a:ext cx="18822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将</a:t>
              </a:r>
              <a:r>
                <a:rPr lang="zh-CN" altLang="en-US" sz="1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专利折合成股份，拥有股权</a:t>
              </a:r>
              <a:endPara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66213" y="2355592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方案一</a:t>
              </a:r>
              <a:endParaRPr lang="zh-CN" altLang="en-US" sz="1800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042471" y="2312759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方案二</a:t>
              </a:r>
              <a:endParaRPr lang="zh-CN" altLang="en-US" sz="1800" dirty="0"/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3640919" y="1009650"/>
            <a:ext cx="0" cy="300037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096003" y="145687"/>
            <a:ext cx="1877437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特许权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使用费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如何进行纳税筹划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中税答疑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3" name="直接连接符 32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42459" y="1390616"/>
            <a:ext cx="4939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生产经营所得</a:t>
            </a:r>
            <a:r>
              <a:rPr lang="en-US" altLang="zh-CN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纳税实务与筹划技巧</a:t>
            </a:r>
            <a:endParaRPr lang="zh-CN" altLang="en-US" sz="24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42459" y="2346701"/>
            <a:ext cx="4197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个体工商户生产经营所得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个人独资企业生产经营所得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合伙企业生产经营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所得</a:t>
            </a:r>
            <a:endPara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承包承租经营生产经营所得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>
              <a:lnSpc>
                <a:spcPct val="120000"/>
              </a:lnSpc>
              <a:buClr>
                <a:srgbClr val="2F5676"/>
              </a:buClr>
              <a:buSzPct val="150000"/>
              <a:buFont typeface="Wingdings" panose="05000000000000000000" pitchFamily="2" charset="2"/>
              <a:buChar char="v"/>
            </a:pP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242459" y="1953408"/>
            <a:ext cx="4939173" cy="26367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 flipH="1">
            <a:off x="689170" y="1170000"/>
            <a:ext cx="1477088" cy="2585957"/>
          </a:xfrm>
          <a:custGeom>
            <a:avLst/>
            <a:gdLst>
              <a:gd name="connsiteX0" fmla="*/ 1254026 w 1468816"/>
              <a:gd name="connsiteY0" fmla="*/ 0 h 2707556"/>
              <a:gd name="connsiteX1" fmla="*/ 99752 w 1468816"/>
              <a:gd name="connsiteY1" fmla="*/ 0 h 2707556"/>
              <a:gd name="connsiteX2" fmla="*/ 99752 w 1468816"/>
              <a:gd name="connsiteY2" fmla="*/ 270756 h 2707556"/>
              <a:gd name="connsiteX3" fmla="*/ 1011771 w 1468816"/>
              <a:gd name="connsiteY3" fmla="*/ 270756 h 2707556"/>
              <a:gd name="connsiteX4" fmla="*/ 1140023 w 1468816"/>
              <a:gd name="connsiteY4" fmla="*/ 1068772 h 2707556"/>
              <a:gd name="connsiteX5" fmla="*/ 1125773 w 1468816"/>
              <a:gd name="connsiteY5" fmla="*/ 1083022 h 2707556"/>
              <a:gd name="connsiteX6" fmla="*/ 698264 w 1468816"/>
              <a:gd name="connsiteY6" fmla="*/ 883518 h 2707556"/>
              <a:gd name="connsiteX7" fmla="*/ 0 w 1468816"/>
              <a:gd name="connsiteY7" fmla="*/ 1752786 h 2707556"/>
              <a:gd name="connsiteX8" fmla="*/ 741015 w 1468816"/>
              <a:gd name="connsiteY8" fmla="*/ 2707556 h 2707556"/>
              <a:gd name="connsiteX9" fmla="*/ 1467780 w 1468816"/>
              <a:gd name="connsiteY9" fmla="*/ 1966540 h 2707556"/>
              <a:gd name="connsiteX10" fmla="*/ 1146481 w 1468816"/>
              <a:gd name="connsiteY10" fmla="*/ 2091239 h 2707556"/>
              <a:gd name="connsiteX11" fmla="*/ 755265 w 1468816"/>
              <a:gd name="connsiteY11" fmla="*/ 2465301 h 2707556"/>
              <a:gd name="connsiteX12" fmla="*/ 313506 w 1468816"/>
              <a:gd name="connsiteY12" fmla="*/ 1795537 h 2707556"/>
              <a:gd name="connsiteX13" fmla="*/ 769516 w 1468816"/>
              <a:gd name="connsiteY13" fmla="*/ 1154274 h 2707556"/>
              <a:gd name="connsiteX14" fmla="*/ 1154274 w 1468816"/>
              <a:gd name="connsiteY14" fmla="*/ 1410779 h 2707556"/>
              <a:gd name="connsiteX15" fmla="*/ 1425029 w 1468816"/>
              <a:gd name="connsiteY15" fmla="*/ 1410779 h 2707556"/>
              <a:gd name="connsiteX16" fmla="*/ 1254026 w 1468816"/>
              <a:gd name="connsiteY16" fmla="*/ 0 h 2707556"/>
              <a:gd name="connsiteX0-1" fmla="*/ 1254026 w 1468816"/>
              <a:gd name="connsiteY0-2" fmla="*/ 0 h 2707556"/>
              <a:gd name="connsiteX1-3" fmla="*/ 99752 w 1468816"/>
              <a:gd name="connsiteY1-4" fmla="*/ 0 h 2707556"/>
              <a:gd name="connsiteX2-5" fmla="*/ 99752 w 1468816"/>
              <a:gd name="connsiteY2-6" fmla="*/ 270756 h 2707556"/>
              <a:gd name="connsiteX3-7" fmla="*/ 1011771 w 1468816"/>
              <a:gd name="connsiteY3-8" fmla="*/ 270756 h 2707556"/>
              <a:gd name="connsiteX4-9" fmla="*/ 1140023 w 1468816"/>
              <a:gd name="connsiteY4-10" fmla="*/ 1068772 h 2707556"/>
              <a:gd name="connsiteX5-11" fmla="*/ 1125773 w 1468816"/>
              <a:gd name="connsiteY5-12" fmla="*/ 1083022 h 2707556"/>
              <a:gd name="connsiteX6-13" fmla="*/ 698264 w 1468816"/>
              <a:gd name="connsiteY6-14" fmla="*/ 883518 h 2707556"/>
              <a:gd name="connsiteX7-15" fmla="*/ 0 w 1468816"/>
              <a:gd name="connsiteY7-16" fmla="*/ 1752786 h 2707556"/>
              <a:gd name="connsiteX8-17" fmla="*/ 741015 w 1468816"/>
              <a:gd name="connsiteY8-18" fmla="*/ 2707556 h 2707556"/>
              <a:gd name="connsiteX9-19" fmla="*/ 1467780 w 1468816"/>
              <a:gd name="connsiteY9-20" fmla="*/ 1966540 h 2707556"/>
              <a:gd name="connsiteX10-21" fmla="*/ 1146481 w 1468816"/>
              <a:gd name="connsiteY10-22" fmla="*/ 2091239 h 2707556"/>
              <a:gd name="connsiteX11-23" fmla="*/ 755265 w 1468816"/>
              <a:gd name="connsiteY11-24" fmla="*/ 2465301 h 2707556"/>
              <a:gd name="connsiteX12-25" fmla="*/ 313506 w 1468816"/>
              <a:gd name="connsiteY12-26" fmla="*/ 1795537 h 2707556"/>
              <a:gd name="connsiteX13-27" fmla="*/ 769516 w 1468816"/>
              <a:gd name="connsiteY13-28" fmla="*/ 1154274 h 2707556"/>
              <a:gd name="connsiteX14-29" fmla="*/ 1154274 w 1468816"/>
              <a:gd name="connsiteY14-30" fmla="*/ 1441954 h 2707556"/>
              <a:gd name="connsiteX15-31" fmla="*/ 1425029 w 1468816"/>
              <a:gd name="connsiteY15-32" fmla="*/ 1410779 h 2707556"/>
              <a:gd name="connsiteX16-33" fmla="*/ 1254026 w 1468816"/>
              <a:gd name="connsiteY16-34" fmla="*/ 0 h 2707556"/>
              <a:gd name="connsiteX0-35" fmla="*/ 1254026 w 1468816"/>
              <a:gd name="connsiteY0-36" fmla="*/ 0 h 2707556"/>
              <a:gd name="connsiteX1-37" fmla="*/ 99752 w 1468816"/>
              <a:gd name="connsiteY1-38" fmla="*/ 0 h 2707556"/>
              <a:gd name="connsiteX2-39" fmla="*/ 99752 w 1468816"/>
              <a:gd name="connsiteY2-40" fmla="*/ 270756 h 2707556"/>
              <a:gd name="connsiteX3-41" fmla="*/ 1011771 w 1468816"/>
              <a:gd name="connsiteY3-42" fmla="*/ 270756 h 2707556"/>
              <a:gd name="connsiteX4-43" fmla="*/ 1140023 w 1468816"/>
              <a:gd name="connsiteY4-44" fmla="*/ 1068772 h 2707556"/>
              <a:gd name="connsiteX5-45" fmla="*/ 1125773 w 1468816"/>
              <a:gd name="connsiteY5-46" fmla="*/ 1083022 h 2707556"/>
              <a:gd name="connsiteX6-47" fmla="*/ 698264 w 1468816"/>
              <a:gd name="connsiteY6-48" fmla="*/ 883518 h 2707556"/>
              <a:gd name="connsiteX7-49" fmla="*/ 0 w 1468816"/>
              <a:gd name="connsiteY7-50" fmla="*/ 1752786 h 2707556"/>
              <a:gd name="connsiteX8-51" fmla="*/ 741015 w 1468816"/>
              <a:gd name="connsiteY8-52" fmla="*/ 2707556 h 2707556"/>
              <a:gd name="connsiteX9-53" fmla="*/ 1467780 w 1468816"/>
              <a:gd name="connsiteY9-54" fmla="*/ 1966540 h 2707556"/>
              <a:gd name="connsiteX10-55" fmla="*/ 1146481 w 1468816"/>
              <a:gd name="connsiteY10-56" fmla="*/ 2091239 h 2707556"/>
              <a:gd name="connsiteX11-57" fmla="*/ 755265 w 1468816"/>
              <a:gd name="connsiteY11-58" fmla="*/ 2465301 h 2707556"/>
              <a:gd name="connsiteX12-59" fmla="*/ 313506 w 1468816"/>
              <a:gd name="connsiteY12-60" fmla="*/ 1795537 h 2707556"/>
              <a:gd name="connsiteX13-61" fmla="*/ 769516 w 1468816"/>
              <a:gd name="connsiteY13-62" fmla="*/ 1154274 h 2707556"/>
              <a:gd name="connsiteX14-63" fmla="*/ 1146480 w 1468816"/>
              <a:gd name="connsiteY14-64" fmla="*/ 1551064 h 2707556"/>
              <a:gd name="connsiteX15-65" fmla="*/ 1425029 w 1468816"/>
              <a:gd name="connsiteY15-66" fmla="*/ 1410779 h 2707556"/>
              <a:gd name="connsiteX16-67" fmla="*/ 1254026 w 1468816"/>
              <a:gd name="connsiteY16-68" fmla="*/ 0 h 2707556"/>
              <a:gd name="connsiteX0-69" fmla="*/ 1254026 w 1468816"/>
              <a:gd name="connsiteY0-70" fmla="*/ 0 h 2707556"/>
              <a:gd name="connsiteX1-71" fmla="*/ 263420 w 1468816"/>
              <a:gd name="connsiteY1-72" fmla="*/ 0 h 2707556"/>
              <a:gd name="connsiteX2-73" fmla="*/ 99752 w 1468816"/>
              <a:gd name="connsiteY2-74" fmla="*/ 270756 h 2707556"/>
              <a:gd name="connsiteX3-75" fmla="*/ 1011771 w 1468816"/>
              <a:gd name="connsiteY3-76" fmla="*/ 270756 h 2707556"/>
              <a:gd name="connsiteX4-77" fmla="*/ 1140023 w 1468816"/>
              <a:gd name="connsiteY4-78" fmla="*/ 1068772 h 2707556"/>
              <a:gd name="connsiteX5-79" fmla="*/ 1125773 w 1468816"/>
              <a:gd name="connsiteY5-80" fmla="*/ 1083022 h 2707556"/>
              <a:gd name="connsiteX6-81" fmla="*/ 698264 w 1468816"/>
              <a:gd name="connsiteY6-82" fmla="*/ 883518 h 2707556"/>
              <a:gd name="connsiteX7-83" fmla="*/ 0 w 1468816"/>
              <a:gd name="connsiteY7-84" fmla="*/ 1752786 h 2707556"/>
              <a:gd name="connsiteX8-85" fmla="*/ 741015 w 1468816"/>
              <a:gd name="connsiteY8-86" fmla="*/ 2707556 h 2707556"/>
              <a:gd name="connsiteX9-87" fmla="*/ 1467780 w 1468816"/>
              <a:gd name="connsiteY9-88" fmla="*/ 1966540 h 2707556"/>
              <a:gd name="connsiteX10-89" fmla="*/ 1146481 w 1468816"/>
              <a:gd name="connsiteY10-90" fmla="*/ 2091239 h 2707556"/>
              <a:gd name="connsiteX11-91" fmla="*/ 755265 w 1468816"/>
              <a:gd name="connsiteY11-92" fmla="*/ 2465301 h 2707556"/>
              <a:gd name="connsiteX12-93" fmla="*/ 313506 w 1468816"/>
              <a:gd name="connsiteY12-94" fmla="*/ 1795537 h 2707556"/>
              <a:gd name="connsiteX13-95" fmla="*/ 769516 w 1468816"/>
              <a:gd name="connsiteY13-96" fmla="*/ 1154274 h 2707556"/>
              <a:gd name="connsiteX14-97" fmla="*/ 1146480 w 1468816"/>
              <a:gd name="connsiteY14-98" fmla="*/ 1551064 h 2707556"/>
              <a:gd name="connsiteX15-99" fmla="*/ 1425029 w 1468816"/>
              <a:gd name="connsiteY15-100" fmla="*/ 1410779 h 2707556"/>
              <a:gd name="connsiteX16-101" fmla="*/ 1254026 w 1468816"/>
              <a:gd name="connsiteY16-102" fmla="*/ 0 h 27075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l="l" t="t" r="r" b="b"/>
            <a:pathLst>
              <a:path w="1468816" h="2707556">
                <a:moveTo>
                  <a:pt x="1254026" y="0"/>
                </a:moveTo>
                <a:lnTo>
                  <a:pt x="263420" y="0"/>
                </a:lnTo>
                <a:lnTo>
                  <a:pt x="99752" y="270756"/>
                </a:lnTo>
                <a:lnTo>
                  <a:pt x="1011771" y="270756"/>
                </a:lnTo>
                <a:lnTo>
                  <a:pt x="1140023" y="1068772"/>
                </a:lnTo>
                <a:lnTo>
                  <a:pt x="1125773" y="1083022"/>
                </a:lnTo>
                <a:cubicBezTo>
                  <a:pt x="1011771" y="950019"/>
                  <a:pt x="869268" y="883518"/>
                  <a:pt x="698264" y="883518"/>
                </a:cubicBezTo>
                <a:cubicBezTo>
                  <a:pt x="251755" y="902519"/>
                  <a:pt x="19000" y="1192275"/>
                  <a:pt x="0" y="1752786"/>
                </a:cubicBezTo>
                <a:cubicBezTo>
                  <a:pt x="19000" y="2379799"/>
                  <a:pt x="266005" y="2698056"/>
                  <a:pt x="741015" y="2707556"/>
                </a:cubicBezTo>
                <a:cubicBezTo>
                  <a:pt x="1244525" y="2688555"/>
                  <a:pt x="1486780" y="2441550"/>
                  <a:pt x="1467780" y="1966540"/>
                </a:cubicBezTo>
                <a:cubicBezTo>
                  <a:pt x="1363278" y="1966540"/>
                  <a:pt x="1250983" y="2091239"/>
                  <a:pt x="1146481" y="2091239"/>
                </a:cubicBezTo>
                <a:cubicBezTo>
                  <a:pt x="1165481" y="2423746"/>
                  <a:pt x="894094" y="2514585"/>
                  <a:pt x="755265" y="2465301"/>
                </a:cubicBezTo>
                <a:cubicBezTo>
                  <a:pt x="616436" y="2416017"/>
                  <a:pt x="332507" y="2242046"/>
                  <a:pt x="313506" y="1795537"/>
                </a:cubicBezTo>
                <a:cubicBezTo>
                  <a:pt x="313506" y="1368028"/>
                  <a:pt x="465509" y="1154274"/>
                  <a:pt x="769516" y="1154274"/>
                </a:cubicBezTo>
                <a:cubicBezTo>
                  <a:pt x="959520" y="1154274"/>
                  <a:pt x="1079978" y="1380061"/>
                  <a:pt x="1146480" y="1551064"/>
                </a:cubicBezTo>
                <a:lnTo>
                  <a:pt x="1425029" y="1410779"/>
                </a:lnTo>
                <a:lnTo>
                  <a:pt x="125402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 dirty="0">
              <a:solidFill>
                <a:srgbClr val="0070C0"/>
              </a:solidFill>
              <a:latin typeface="方正姚体简体" panose="02010601030101010101" pitchFamily="2" charset="-122"/>
              <a:ea typeface="方正姚体简体" panose="02010601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76220" y="1265138"/>
            <a:ext cx="6229430" cy="2967538"/>
            <a:chOff x="1400095" y="1312763"/>
            <a:chExt cx="6229430" cy="2967538"/>
          </a:xfrm>
        </p:grpSpPr>
        <p:sp>
          <p:nvSpPr>
            <p:cNvPr id="4100" name="MH_SubTitle_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807744" y="2499123"/>
              <a:ext cx="2821781" cy="27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106217" y="1565673"/>
              <a:ext cx="2608658" cy="2646759"/>
              <a:chOff x="2106217" y="1565673"/>
              <a:chExt cx="2608658" cy="2646759"/>
            </a:xfrm>
          </p:grpSpPr>
          <p:sp>
            <p:nvSpPr>
              <p:cNvPr id="29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3893344" y="1565673"/>
                <a:ext cx="821531" cy="1210865"/>
              </a:xfrm>
              <a:custGeom>
                <a:avLst/>
                <a:gdLst>
                  <a:gd name="connsiteX0" fmla="*/ 552450 w 1104900"/>
                  <a:gd name="connsiteY0" fmla="*/ 0 h 1628775"/>
                  <a:gd name="connsiteX1" fmla="*/ 1104900 w 1104900"/>
                  <a:gd name="connsiteY1" fmla="*/ 552450 h 1628775"/>
                  <a:gd name="connsiteX2" fmla="*/ 861330 w 1104900"/>
                  <a:gd name="connsiteY2" fmla="*/ 1010551 h 1628775"/>
                  <a:gd name="connsiteX3" fmla="*/ 854868 w 1104900"/>
                  <a:gd name="connsiteY3" fmla="*/ 1014058 h 1628775"/>
                  <a:gd name="connsiteX4" fmla="*/ 1057275 w 1104900"/>
                  <a:gd name="connsiteY4" fmla="*/ 1628775 h 1628775"/>
                  <a:gd name="connsiteX5" fmla="*/ 95250 w 1104900"/>
                  <a:gd name="connsiteY5" fmla="*/ 1628775 h 1628775"/>
                  <a:gd name="connsiteX6" fmla="*/ 275516 w 1104900"/>
                  <a:gd name="connsiteY6" fmla="*/ 1027890 h 1628775"/>
                  <a:gd name="connsiteX7" fmla="*/ 243570 w 1104900"/>
                  <a:gd name="connsiteY7" fmla="*/ 1010551 h 1628775"/>
                  <a:gd name="connsiteX8" fmla="*/ 0 w 1104900"/>
                  <a:gd name="connsiteY8" fmla="*/ 552450 h 1628775"/>
                  <a:gd name="connsiteX9" fmla="*/ 552450 w 1104900"/>
                  <a:gd name="connsiteY9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900" h="1628775">
                    <a:moveTo>
                      <a:pt x="552450" y="0"/>
                    </a:moveTo>
                    <a:cubicBezTo>
                      <a:pt x="857560" y="0"/>
                      <a:pt x="1104900" y="247340"/>
                      <a:pt x="1104900" y="552450"/>
                    </a:cubicBezTo>
                    <a:cubicBezTo>
                      <a:pt x="1104900" y="743144"/>
                      <a:pt x="1008283" y="911271"/>
                      <a:pt x="861330" y="1010551"/>
                    </a:cubicBezTo>
                    <a:lnTo>
                      <a:pt x="854868" y="1014058"/>
                    </a:lnTo>
                    <a:lnTo>
                      <a:pt x="1057275" y="1628775"/>
                    </a:lnTo>
                    <a:lnTo>
                      <a:pt x="95250" y="1628775"/>
                    </a:lnTo>
                    <a:lnTo>
                      <a:pt x="275516" y="1027890"/>
                    </a:lnTo>
                    <a:lnTo>
                      <a:pt x="243570" y="1010551"/>
                    </a:lnTo>
                    <a:cubicBezTo>
                      <a:pt x="96617" y="911271"/>
                      <a:pt x="0" y="743144"/>
                      <a:pt x="0" y="552450"/>
                    </a:cubicBezTo>
                    <a:cubicBezTo>
                      <a:pt x="0" y="247340"/>
                      <a:pt x="247340" y="0"/>
                      <a:pt x="5524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295651" y="2005013"/>
                <a:ext cx="821531" cy="1210866"/>
              </a:xfrm>
              <a:custGeom>
                <a:avLst/>
                <a:gdLst>
                  <a:gd name="connsiteX0" fmla="*/ 552450 w 1104900"/>
                  <a:gd name="connsiteY0" fmla="*/ 0 h 1628775"/>
                  <a:gd name="connsiteX1" fmla="*/ 1104900 w 1104900"/>
                  <a:gd name="connsiteY1" fmla="*/ 552450 h 1628775"/>
                  <a:gd name="connsiteX2" fmla="*/ 861330 w 1104900"/>
                  <a:gd name="connsiteY2" fmla="*/ 1010551 h 1628775"/>
                  <a:gd name="connsiteX3" fmla="*/ 854868 w 1104900"/>
                  <a:gd name="connsiteY3" fmla="*/ 1014058 h 1628775"/>
                  <a:gd name="connsiteX4" fmla="*/ 1057275 w 1104900"/>
                  <a:gd name="connsiteY4" fmla="*/ 1628775 h 1628775"/>
                  <a:gd name="connsiteX5" fmla="*/ 95250 w 1104900"/>
                  <a:gd name="connsiteY5" fmla="*/ 1628775 h 1628775"/>
                  <a:gd name="connsiteX6" fmla="*/ 275516 w 1104900"/>
                  <a:gd name="connsiteY6" fmla="*/ 1027890 h 1628775"/>
                  <a:gd name="connsiteX7" fmla="*/ 243570 w 1104900"/>
                  <a:gd name="connsiteY7" fmla="*/ 1010551 h 1628775"/>
                  <a:gd name="connsiteX8" fmla="*/ 0 w 1104900"/>
                  <a:gd name="connsiteY8" fmla="*/ 552450 h 1628775"/>
                  <a:gd name="connsiteX9" fmla="*/ 552450 w 1104900"/>
                  <a:gd name="connsiteY9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900" h="1628775">
                    <a:moveTo>
                      <a:pt x="552450" y="0"/>
                    </a:moveTo>
                    <a:cubicBezTo>
                      <a:pt x="857560" y="0"/>
                      <a:pt x="1104900" y="247340"/>
                      <a:pt x="1104900" y="552450"/>
                    </a:cubicBezTo>
                    <a:cubicBezTo>
                      <a:pt x="1104900" y="743144"/>
                      <a:pt x="1008283" y="911271"/>
                      <a:pt x="861330" y="1010551"/>
                    </a:cubicBezTo>
                    <a:lnTo>
                      <a:pt x="854868" y="1014058"/>
                    </a:lnTo>
                    <a:lnTo>
                      <a:pt x="1057275" y="1628775"/>
                    </a:lnTo>
                    <a:lnTo>
                      <a:pt x="95250" y="1628775"/>
                    </a:lnTo>
                    <a:lnTo>
                      <a:pt x="275516" y="1027890"/>
                    </a:lnTo>
                    <a:lnTo>
                      <a:pt x="243570" y="1010551"/>
                    </a:lnTo>
                    <a:cubicBezTo>
                      <a:pt x="96617" y="911271"/>
                      <a:pt x="0" y="743144"/>
                      <a:pt x="0" y="552450"/>
                    </a:cubicBezTo>
                    <a:cubicBezTo>
                      <a:pt x="0" y="247340"/>
                      <a:pt x="247340" y="0"/>
                      <a:pt x="5524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MH_Other_3"/>
              <p:cNvSpPr/>
              <p:nvPr>
                <p:custDataLst>
                  <p:tags r:id="rId4"/>
                </p:custDataLst>
              </p:nvPr>
            </p:nvSpPr>
            <p:spPr>
              <a:xfrm>
                <a:off x="2699148" y="2502694"/>
                <a:ext cx="821531" cy="1212056"/>
              </a:xfrm>
              <a:custGeom>
                <a:avLst/>
                <a:gdLst>
                  <a:gd name="connsiteX0" fmla="*/ 552450 w 1104900"/>
                  <a:gd name="connsiteY0" fmla="*/ 0 h 1628775"/>
                  <a:gd name="connsiteX1" fmla="*/ 1104900 w 1104900"/>
                  <a:gd name="connsiteY1" fmla="*/ 552450 h 1628775"/>
                  <a:gd name="connsiteX2" fmla="*/ 861330 w 1104900"/>
                  <a:gd name="connsiteY2" fmla="*/ 1010551 h 1628775"/>
                  <a:gd name="connsiteX3" fmla="*/ 854868 w 1104900"/>
                  <a:gd name="connsiteY3" fmla="*/ 1014058 h 1628775"/>
                  <a:gd name="connsiteX4" fmla="*/ 1057275 w 1104900"/>
                  <a:gd name="connsiteY4" fmla="*/ 1628775 h 1628775"/>
                  <a:gd name="connsiteX5" fmla="*/ 95250 w 1104900"/>
                  <a:gd name="connsiteY5" fmla="*/ 1628775 h 1628775"/>
                  <a:gd name="connsiteX6" fmla="*/ 275516 w 1104900"/>
                  <a:gd name="connsiteY6" fmla="*/ 1027890 h 1628775"/>
                  <a:gd name="connsiteX7" fmla="*/ 243570 w 1104900"/>
                  <a:gd name="connsiteY7" fmla="*/ 1010551 h 1628775"/>
                  <a:gd name="connsiteX8" fmla="*/ 0 w 1104900"/>
                  <a:gd name="connsiteY8" fmla="*/ 552450 h 1628775"/>
                  <a:gd name="connsiteX9" fmla="*/ 552450 w 1104900"/>
                  <a:gd name="connsiteY9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900" h="1628775">
                    <a:moveTo>
                      <a:pt x="552450" y="0"/>
                    </a:moveTo>
                    <a:cubicBezTo>
                      <a:pt x="857560" y="0"/>
                      <a:pt x="1104900" y="247340"/>
                      <a:pt x="1104900" y="552450"/>
                    </a:cubicBezTo>
                    <a:cubicBezTo>
                      <a:pt x="1104900" y="743144"/>
                      <a:pt x="1008283" y="911271"/>
                      <a:pt x="861330" y="1010551"/>
                    </a:cubicBezTo>
                    <a:lnTo>
                      <a:pt x="854868" y="1014058"/>
                    </a:lnTo>
                    <a:lnTo>
                      <a:pt x="1057275" y="1628775"/>
                    </a:lnTo>
                    <a:lnTo>
                      <a:pt x="95250" y="1628775"/>
                    </a:lnTo>
                    <a:lnTo>
                      <a:pt x="275516" y="1027890"/>
                    </a:lnTo>
                    <a:lnTo>
                      <a:pt x="243570" y="1010551"/>
                    </a:lnTo>
                    <a:cubicBezTo>
                      <a:pt x="96617" y="911271"/>
                      <a:pt x="0" y="743144"/>
                      <a:pt x="0" y="552450"/>
                    </a:cubicBezTo>
                    <a:cubicBezTo>
                      <a:pt x="0" y="247340"/>
                      <a:pt x="247340" y="0"/>
                      <a:pt x="552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MH_Other_4"/>
              <p:cNvSpPr/>
              <p:nvPr>
                <p:custDataLst>
                  <p:tags r:id="rId5"/>
                </p:custDataLst>
              </p:nvPr>
            </p:nvSpPr>
            <p:spPr>
              <a:xfrm>
                <a:off x="2106217" y="3001567"/>
                <a:ext cx="821531" cy="1210865"/>
              </a:xfrm>
              <a:custGeom>
                <a:avLst/>
                <a:gdLst>
                  <a:gd name="connsiteX0" fmla="*/ 552450 w 1104900"/>
                  <a:gd name="connsiteY0" fmla="*/ 0 h 1628775"/>
                  <a:gd name="connsiteX1" fmla="*/ 1104900 w 1104900"/>
                  <a:gd name="connsiteY1" fmla="*/ 552450 h 1628775"/>
                  <a:gd name="connsiteX2" fmla="*/ 861330 w 1104900"/>
                  <a:gd name="connsiteY2" fmla="*/ 1010551 h 1628775"/>
                  <a:gd name="connsiteX3" fmla="*/ 854868 w 1104900"/>
                  <a:gd name="connsiteY3" fmla="*/ 1014058 h 1628775"/>
                  <a:gd name="connsiteX4" fmla="*/ 1057275 w 1104900"/>
                  <a:gd name="connsiteY4" fmla="*/ 1628775 h 1628775"/>
                  <a:gd name="connsiteX5" fmla="*/ 95250 w 1104900"/>
                  <a:gd name="connsiteY5" fmla="*/ 1628775 h 1628775"/>
                  <a:gd name="connsiteX6" fmla="*/ 275516 w 1104900"/>
                  <a:gd name="connsiteY6" fmla="*/ 1027890 h 1628775"/>
                  <a:gd name="connsiteX7" fmla="*/ 243570 w 1104900"/>
                  <a:gd name="connsiteY7" fmla="*/ 1010551 h 1628775"/>
                  <a:gd name="connsiteX8" fmla="*/ 0 w 1104900"/>
                  <a:gd name="connsiteY8" fmla="*/ 552450 h 1628775"/>
                  <a:gd name="connsiteX9" fmla="*/ 552450 w 1104900"/>
                  <a:gd name="connsiteY9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4900" h="1628775">
                    <a:moveTo>
                      <a:pt x="552450" y="0"/>
                    </a:moveTo>
                    <a:cubicBezTo>
                      <a:pt x="857560" y="0"/>
                      <a:pt x="1104900" y="247340"/>
                      <a:pt x="1104900" y="552450"/>
                    </a:cubicBezTo>
                    <a:cubicBezTo>
                      <a:pt x="1104900" y="743144"/>
                      <a:pt x="1008283" y="911271"/>
                      <a:pt x="861330" y="1010551"/>
                    </a:cubicBezTo>
                    <a:lnTo>
                      <a:pt x="854868" y="1014058"/>
                    </a:lnTo>
                    <a:lnTo>
                      <a:pt x="1057275" y="1628775"/>
                    </a:lnTo>
                    <a:lnTo>
                      <a:pt x="95250" y="1628775"/>
                    </a:lnTo>
                    <a:lnTo>
                      <a:pt x="275516" y="1027890"/>
                    </a:lnTo>
                    <a:lnTo>
                      <a:pt x="243570" y="1010551"/>
                    </a:lnTo>
                    <a:cubicBezTo>
                      <a:pt x="96617" y="911271"/>
                      <a:pt x="0" y="743144"/>
                      <a:pt x="0" y="552450"/>
                    </a:cubicBezTo>
                    <a:cubicBezTo>
                      <a:pt x="0" y="247340"/>
                      <a:pt x="247340" y="0"/>
                      <a:pt x="5524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015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TextBox 50"/>
            <p:cNvSpPr txBox="1">
              <a:spLocks noChangeArrowheads="1"/>
            </p:cNvSpPr>
            <p:nvPr/>
          </p:nvSpPr>
          <p:spPr bwMode="auto">
            <a:xfrm>
              <a:off x="1400095" y="1312763"/>
              <a:ext cx="216857" cy="28570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22847" tIns="11424" rIns="22847" bIns="11424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生产经营所得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SubTitle_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384990" y="3001567"/>
              <a:ext cx="2821781" cy="27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承包、承租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MH_SubTitle_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13490" y="3470675"/>
              <a:ext cx="2821781" cy="27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个人独资企业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SubTitle_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24597" y="4002886"/>
              <a:ext cx="2821781" cy="277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合伙企业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" name="图片 17" descr="中税答疑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0006" y="231821"/>
            <a:ext cx="622192" cy="460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直接连接符 18"/>
          <p:cNvCxnSpPr/>
          <p:nvPr/>
        </p:nvCxnSpPr>
        <p:spPr bwMode="auto">
          <a:xfrm>
            <a:off x="1034100" y="268333"/>
            <a:ext cx="0" cy="431792"/>
          </a:xfrm>
          <a:prstGeom prst="line">
            <a:avLst/>
          </a:prstGeom>
          <a:ln w="762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119367" y="210567"/>
            <a:ext cx="1877437" cy="489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200" b="1" dirty="0">
                <a:solidFill>
                  <a:srgbClr val="63B7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生产经营所得</a:t>
            </a:r>
            <a:endParaRPr lang="en-US" altLang="zh-CN" sz="2200" b="1" dirty="0">
              <a:solidFill>
                <a:srgbClr val="63B7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2"/>
          <p:cNvGrpSpPr/>
          <p:nvPr/>
        </p:nvGrpSpPr>
        <p:grpSpPr bwMode="auto">
          <a:xfrm>
            <a:off x="350006" y="231821"/>
            <a:ext cx="2807801" cy="468304"/>
            <a:chOff x="432619" y="464567"/>
            <a:chExt cx="5616624" cy="936298"/>
          </a:xfrm>
        </p:grpSpPr>
        <p:pic>
          <p:nvPicPr>
            <p:cNvPr id="10" name="图片 9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1" name="直接连接符 10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4615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endParaRPr lang="zh-CN" altLang="en-US" sz="9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"/>
          <p:cNvSpPr txBox="1"/>
          <p:nvPr/>
        </p:nvSpPr>
        <p:spPr>
          <a:xfrm>
            <a:off x="1053478" y="210554"/>
            <a:ext cx="37892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哪些业务</a:t>
            </a:r>
            <a:r>
              <a:rPr lang="zh-CN" altLang="en-US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属于</a:t>
            </a:r>
            <a:endParaRPr lang="en-US" altLang="zh-CN" sz="2200" b="1" dirty="0" smtClean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劳务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报酬所得？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06" y="1148080"/>
            <a:ext cx="7117595" cy="2326640"/>
          </a:xfrm>
          <a:prstGeom prst="rect">
            <a:avLst/>
          </a:prstGeom>
          <a:solidFill>
            <a:srgbClr val="63B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企业所得税应纳税所得额计算</a:t>
            </a:r>
            <a:endParaRPr lang="en-US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0174" y="1263902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生产经营所得应纳税所得额计算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0007" y="1602456"/>
            <a:ext cx="7117594" cy="6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应纳税所得额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收入总额－成本－费用－税金－损失－其他支出－允许弥补的以前年度亏损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1148080"/>
            <a:ext cx="350006" cy="2326640"/>
          </a:xfrm>
          <a:custGeom>
            <a:avLst/>
            <a:gdLst>
              <a:gd name="connsiteX0" fmla="*/ 0 w 350006"/>
              <a:gd name="connsiteY0" fmla="*/ 0 h 2326640"/>
              <a:gd name="connsiteX1" fmla="*/ 350006 w 350006"/>
              <a:gd name="connsiteY1" fmla="*/ 0 h 2326640"/>
              <a:gd name="connsiteX2" fmla="*/ 350006 w 350006"/>
              <a:gd name="connsiteY2" fmla="*/ 2326640 h 2326640"/>
              <a:gd name="connsiteX3" fmla="*/ 0 w 350006"/>
              <a:gd name="connsiteY3" fmla="*/ 2326640 h 2326640"/>
              <a:gd name="connsiteX4" fmla="*/ 0 w 350006"/>
              <a:gd name="connsiteY4" fmla="*/ 0 h 2326640"/>
              <a:gd name="connsiteX0-1" fmla="*/ 0 w 350006"/>
              <a:gd name="connsiteY0-2" fmla="*/ 325120 h 2326640"/>
              <a:gd name="connsiteX1-3" fmla="*/ 350006 w 350006"/>
              <a:gd name="connsiteY1-4" fmla="*/ 0 h 2326640"/>
              <a:gd name="connsiteX2-5" fmla="*/ 350006 w 350006"/>
              <a:gd name="connsiteY2-6" fmla="*/ 2326640 h 2326640"/>
              <a:gd name="connsiteX3-7" fmla="*/ 0 w 350006"/>
              <a:gd name="connsiteY3-8" fmla="*/ 2326640 h 2326640"/>
              <a:gd name="connsiteX4-9" fmla="*/ 0 w 350006"/>
              <a:gd name="connsiteY4-10" fmla="*/ 325120 h 2326640"/>
              <a:gd name="connsiteX0-11" fmla="*/ 0 w 350006"/>
              <a:gd name="connsiteY0-12" fmla="*/ 325120 h 2326640"/>
              <a:gd name="connsiteX1-13" fmla="*/ 350006 w 350006"/>
              <a:gd name="connsiteY1-14" fmla="*/ 0 h 2326640"/>
              <a:gd name="connsiteX2-15" fmla="*/ 350006 w 350006"/>
              <a:gd name="connsiteY2-16" fmla="*/ 2326640 h 2326640"/>
              <a:gd name="connsiteX3-17" fmla="*/ 0 w 350006"/>
              <a:gd name="connsiteY3-18" fmla="*/ 1991360 h 2326640"/>
              <a:gd name="connsiteX4-19" fmla="*/ 0 w 350006"/>
              <a:gd name="connsiteY4-20" fmla="*/ 325120 h 2326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0006" h="2326640">
                <a:moveTo>
                  <a:pt x="0" y="325120"/>
                </a:moveTo>
                <a:lnTo>
                  <a:pt x="350006" y="0"/>
                </a:lnTo>
                <a:lnTo>
                  <a:pt x="350006" y="2326640"/>
                </a:lnTo>
                <a:lnTo>
                  <a:pt x="0" y="1991360"/>
                </a:lnTo>
                <a:lnTo>
                  <a:pt x="0" y="325120"/>
                </a:lnTo>
                <a:close/>
              </a:path>
            </a:pathLst>
          </a:custGeom>
          <a:solidFill>
            <a:srgbClr val="2F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467601" y="1148080"/>
            <a:ext cx="1696719" cy="2326640"/>
          </a:xfrm>
          <a:custGeom>
            <a:avLst/>
            <a:gdLst>
              <a:gd name="connsiteX0" fmla="*/ 0 w 1540211"/>
              <a:gd name="connsiteY0" fmla="*/ 0 h 2326640"/>
              <a:gd name="connsiteX1" fmla="*/ 1540211 w 1540211"/>
              <a:gd name="connsiteY1" fmla="*/ 0 h 2326640"/>
              <a:gd name="connsiteX2" fmla="*/ 1540211 w 1540211"/>
              <a:gd name="connsiteY2" fmla="*/ 2326640 h 2326640"/>
              <a:gd name="connsiteX3" fmla="*/ 0 w 1540211"/>
              <a:gd name="connsiteY3" fmla="*/ 2326640 h 2326640"/>
              <a:gd name="connsiteX4" fmla="*/ 0 w 1540211"/>
              <a:gd name="connsiteY4" fmla="*/ 0 h 2326640"/>
              <a:gd name="connsiteX0-1" fmla="*/ 0 w 1550371"/>
              <a:gd name="connsiteY0-2" fmla="*/ 0 h 2326640"/>
              <a:gd name="connsiteX1-3" fmla="*/ 1550371 w 1550371"/>
              <a:gd name="connsiteY1-4" fmla="*/ 731520 h 2326640"/>
              <a:gd name="connsiteX2-5" fmla="*/ 1540211 w 1550371"/>
              <a:gd name="connsiteY2-6" fmla="*/ 2326640 h 2326640"/>
              <a:gd name="connsiteX3-7" fmla="*/ 0 w 1550371"/>
              <a:gd name="connsiteY3-8" fmla="*/ 2326640 h 2326640"/>
              <a:gd name="connsiteX4-9" fmla="*/ 0 w 1550371"/>
              <a:gd name="connsiteY4-10" fmla="*/ 0 h 2326640"/>
              <a:gd name="connsiteX0-11" fmla="*/ 0 w 1550371"/>
              <a:gd name="connsiteY0-12" fmla="*/ 0 h 2326640"/>
              <a:gd name="connsiteX1-13" fmla="*/ 1550371 w 1550371"/>
              <a:gd name="connsiteY1-14" fmla="*/ 731520 h 2326640"/>
              <a:gd name="connsiteX2-15" fmla="*/ 1519891 w 1550371"/>
              <a:gd name="connsiteY2-16" fmla="*/ 1869440 h 2326640"/>
              <a:gd name="connsiteX3-17" fmla="*/ 0 w 1550371"/>
              <a:gd name="connsiteY3-18" fmla="*/ 2326640 h 2326640"/>
              <a:gd name="connsiteX4-19" fmla="*/ 0 w 1550371"/>
              <a:gd name="connsiteY4-20" fmla="*/ 0 h 2326640"/>
              <a:gd name="connsiteX0-21" fmla="*/ 0 w 1560531"/>
              <a:gd name="connsiteY0-22" fmla="*/ 0 h 2326640"/>
              <a:gd name="connsiteX1-23" fmla="*/ 1560531 w 1560531"/>
              <a:gd name="connsiteY1-24" fmla="*/ 447040 h 2326640"/>
              <a:gd name="connsiteX2-25" fmla="*/ 1550371 w 1560531"/>
              <a:gd name="connsiteY2-26" fmla="*/ 731520 h 2326640"/>
              <a:gd name="connsiteX3-27" fmla="*/ 1519891 w 1560531"/>
              <a:gd name="connsiteY3-28" fmla="*/ 1869440 h 2326640"/>
              <a:gd name="connsiteX4-29" fmla="*/ 0 w 1560531"/>
              <a:gd name="connsiteY4-30" fmla="*/ 2326640 h 2326640"/>
              <a:gd name="connsiteX5" fmla="*/ 0 w 1560531"/>
              <a:gd name="connsiteY5" fmla="*/ 0 h 23266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560531" h="2326640">
                <a:moveTo>
                  <a:pt x="0" y="0"/>
                </a:moveTo>
                <a:cubicBezTo>
                  <a:pt x="432124" y="199813"/>
                  <a:pt x="1128407" y="247227"/>
                  <a:pt x="1560531" y="447040"/>
                </a:cubicBezTo>
                <a:lnTo>
                  <a:pt x="1550371" y="731520"/>
                </a:lnTo>
                <a:cubicBezTo>
                  <a:pt x="1546984" y="1263227"/>
                  <a:pt x="1523278" y="1337733"/>
                  <a:pt x="1519891" y="1869440"/>
                </a:cubicBezTo>
                <a:lnTo>
                  <a:pt x="0" y="2326640"/>
                </a:lnTo>
                <a:lnTo>
                  <a:pt x="0" y="0"/>
                </a:lnTo>
                <a:close/>
              </a:path>
            </a:pathLst>
          </a:custGeom>
          <a:solidFill>
            <a:srgbClr val="2F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37153" y="2509204"/>
            <a:ext cx="6947567" cy="6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应纳税所得额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收入总额－不征税收入－免税收入－各项扣除－允许弥补的以前年度亏损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2"/>
          <p:cNvGrpSpPr/>
          <p:nvPr/>
        </p:nvGrpSpPr>
        <p:grpSpPr bwMode="auto">
          <a:xfrm>
            <a:off x="321431" y="231821"/>
            <a:ext cx="2807801" cy="615553"/>
            <a:chOff x="432619" y="464567"/>
            <a:chExt cx="5616624" cy="1230698"/>
          </a:xfrm>
        </p:grpSpPr>
        <p:pic>
          <p:nvPicPr>
            <p:cNvPr id="9" name="图片 8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0" name="直接连接符 9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948693" y="1223290"/>
          <a:ext cx="5858508" cy="2810228"/>
        </p:xfrm>
        <a:graphic>
          <a:graphicData uri="http://schemas.openxmlformats.org/drawingml/2006/table">
            <a:tbl>
              <a:tblPr/>
              <a:tblGrid>
                <a:gridCol w="589892"/>
                <a:gridCol w="3167634"/>
                <a:gridCol w="913118"/>
                <a:gridCol w="1187864"/>
              </a:tblGrid>
              <a:tr h="7676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  <a:t>级数</a:t>
                      </a:r>
                      <a:b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</a:br>
                      <a:endParaRPr lang="zh-CN" alt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46158" marR="46158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  <a:t>全年应纳税所得额</a:t>
                      </a:r>
                      <a:b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</a:br>
                      <a:endParaRPr lang="zh-CN" alt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46158" marR="46158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  <a:t>税率</a:t>
                      </a:r>
                      <a:r>
                        <a:rPr lang="en-US" altLang="zh-CN" sz="1100" b="1" i="0" dirty="0">
                          <a:solidFill>
                            <a:schemeClr val="tx1"/>
                          </a:solidFill>
                        </a:rPr>
                        <a:t>(%)</a:t>
                      </a:r>
                      <a:br>
                        <a:rPr lang="en-US" altLang="zh-CN" sz="1100" b="1" i="0" dirty="0">
                          <a:solidFill>
                            <a:schemeClr val="tx1"/>
                          </a:solidFill>
                        </a:rPr>
                      </a:br>
                      <a:endParaRPr lang="en-US" altLang="zh-CN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46158" marR="46158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  <a:t>速算扣除数</a:t>
                      </a:r>
                      <a:br>
                        <a:rPr lang="zh-CN" altLang="en-US" sz="1100" b="1" i="0" dirty="0">
                          <a:solidFill>
                            <a:schemeClr val="tx1"/>
                          </a:solidFill>
                        </a:rPr>
                      </a:br>
                      <a:endParaRPr lang="zh-CN" altLang="en-US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 marL="46158" marR="46158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7FB"/>
                    </a:solidFill>
                  </a:tcPr>
                </a:tc>
              </a:tr>
              <a:tr h="4085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不超过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15000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元的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85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15000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元至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750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85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元至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3750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85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元至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9750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852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altLang="zh-CN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超过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100">
                          <a:solidFill>
                            <a:schemeClr val="tx1"/>
                          </a:solidFill>
                        </a:rPr>
                        <a:t>000</a:t>
                      </a:r>
                      <a:r>
                        <a:rPr lang="zh-CN" altLang="en-US" sz="1100">
                          <a:solidFill>
                            <a:schemeClr val="tx1"/>
                          </a:solidFill>
                        </a:rPr>
                        <a:t>元的部分</a:t>
                      </a:r>
                      <a:endParaRPr lang="zh-CN" altLang="en-US" sz="110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>
                          <a:solidFill>
                            <a:schemeClr val="tx1"/>
                          </a:solidFill>
                        </a:rPr>
                        <a:t>14750</a:t>
                      </a:r>
                      <a:endParaRPr lang="en-US" altLang="zh-CN" sz="1100" dirty="0">
                        <a:solidFill>
                          <a:schemeClr val="tx1"/>
                        </a:solidFill>
                      </a:endParaRPr>
                    </a:p>
                  </a:txBody>
                  <a:tcPr marL="34619" marR="34619" marT="11539" marB="11539" anchor="ctr">
                    <a:lnL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B3B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693320" y="1176931"/>
            <a:ext cx="6752404" cy="2852144"/>
            <a:chOff x="510440" y="1176931"/>
            <a:chExt cx="6752404" cy="2852144"/>
          </a:xfrm>
        </p:grpSpPr>
        <p:grpSp>
          <p:nvGrpSpPr>
            <p:cNvPr id="23" name="组合 22"/>
            <p:cNvGrpSpPr/>
            <p:nvPr/>
          </p:nvGrpSpPr>
          <p:grpSpPr>
            <a:xfrm>
              <a:off x="3003824" y="1176931"/>
              <a:ext cx="1050131" cy="1050132"/>
              <a:chOff x="3061544" y="1701998"/>
              <a:chExt cx="1050131" cy="1050132"/>
            </a:xfrm>
          </p:grpSpPr>
          <p:sp>
            <p:nvSpPr>
              <p:cNvPr id="13" name="MH_Other_2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3061544" y="1701998"/>
                <a:ext cx="1050131" cy="1050131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0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77" y="68"/>
                    </a:moveTo>
                    <a:cubicBezTo>
                      <a:pt x="77" y="73"/>
                      <a:pt x="74" y="77"/>
                      <a:pt x="6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73"/>
                      <a:pt x="0" y="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4" y="0"/>
                      <a:pt x="77" y="4"/>
                      <a:pt x="77" y="8"/>
                    </a:cubicBezTo>
                    <a:cubicBezTo>
                      <a:pt x="77" y="68"/>
                      <a:pt x="77" y="68"/>
                      <a:pt x="77" y="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015"/>
              </a:p>
            </p:txBody>
          </p:sp>
          <p:sp>
            <p:nvSpPr>
              <p:cNvPr id="17" name="MH_Other_5"/>
              <p:cNvSpPr/>
              <p:nvPr>
                <p:custDataLst>
                  <p:tags r:id="rId2"/>
                </p:custDataLst>
              </p:nvPr>
            </p:nvSpPr>
            <p:spPr>
              <a:xfrm>
                <a:off x="3238351" y="2065437"/>
                <a:ext cx="867966" cy="686693"/>
              </a:xfrm>
              <a:custGeom>
                <a:avLst/>
                <a:gdLst>
                  <a:gd name="connsiteX0" fmla="*/ 162595 w 1543413"/>
                  <a:gd name="connsiteY0" fmla="*/ 0 h 1220243"/>
                  <a:gd name="connsiteX1" fmla="*/ 298214 w 1543413"/>
                  <a:gd name="connsiteY1" fmla="*/ 44463 h 1220243"/>
                  <a:gd name="connsiteX2" fmla="*/ 300925 w 1543413"/>
                  <a:gd name="connsiteY2" fmla="*/ 48425 h 1220243"/>
                  <a:gd name="connsiteX3" fmla="*/ 304177 w 1543413"/>
                  <a:gd name="connsiteY3" fmla="*/ 50332 h 1220243"/>
                  <a:gd name="connsiteX4" fmla="*/ 306889 w 1543413"/>
                  <a:gd name="connsiteY4" fmla="*/ 54295 h 1220243"/>
                  <a:gd name="connsiteX5" fmla="*/ 310139 w 1543413"/>
                  <a:gd name="connsiteY5" fmla="*/ 56201 h 1220243"/>
                  <a:gd name="connsiteX6" fmla="*/ 312851 w 1543413"/>
                  <a:gd name="connsiteY6" fmla="*/ 60163 h 1220243"/>
                  <a:gd name="connsiteX7" fmla="*/ 316102 w 1543413"/>
                  <a:gd name="connsiteY7" fmla="*/ 62070 h 1220243"/>
                  <a:gd name="connsiteX8" fmla="*/ 318814 w 1543413"/>
                  <a:gd name="connsiteY8" fmla="*/ 66033 h 1220243"/>
                  <a:gd name="connsiteX9" fmla="*/ 322064 w 1543413"/>
                  <a:gd name="connsiteY9" fmla="*/ 67939 h 1220243"/>
                  <a:gd name="connsiteX10" fmla="*/ 324776 w 1543413"/>
                  <a:gd name="connsiteY10" fmla="*/ 71901 h 1220243"/>
                  <a:gd name="connsiteX11" fmla="*/ 328027 w 1543413"/>
                  <a:gd name="connsiteY11" fmla="*/ 73808 h 1220243"/>
                  <a:gd name="connsiteX12" fmla="*/ 330739 w 1543413"/>
                  <a:gd name="connsiteY12" fmla="*/ 77770 h 1220243"/>
                  <a:gd name="connsiteX13" fmla="*/ 333990 w 1543413"/>
                  <a:gd name="connsiteY13" fmla="*/ 79677 h 1220243"/>
                  <a:gd name="connsiteX14" fmla="*/ 336702 w 1543413"/>
                  <a:gd name="connsiteY14" fmla="*/ 83640 h 1220243"/>
                  <a:gd name="connsiteX15" fmla="*/ 339952 w 1543413"/>
                  <a:gd name="connsiteY15" fmla="*/ 85546 h 1220243"/>
                  <a:gd name="connsiteX16" fmla="*/ 342664 w 1543413"/>
                  <a:gd name="connsiteY16" fmla="*/ 89508 h 1220243"/>
                  <a:gd name="connsiteX17" fmla="*/ 345915 w 1543413"/>
                  <a:gd name="connsiteY17" fmla="*/ 91415 h 1220243"/>
                  <a:gd name="connsiteX18" fmla="*/ 348628 w 1543413"/>
                  <a:gd name="connsiteY18" fmla="*/ 95380 h 1220243"/>
                  <a:gd name="connsiteX19" fmla="*/ 351877 w 1543413"/>
                  <a:gd name="connsiteY19" fmla="*/ 97285 h 1220243"/>
                  <a:gd name="connsiteX20" fmla="*/ 354589 w 1543413"/>
                  <a:gd name="connsiteY20" fmla="*/ 101247 h 1220243"/>
                  <a:gd name="connsiteX21" fmla="*/ 357840 w 1543413"/>
                  <a:gd name="connsiteY21" fmla="*/ 103154 h 1220243"/>
                  <a:gd name="connsiteX22" fmla="*/ 360552 w 1543413"/>
                  <a:gd name="connsiteY22" fmla="*/ 107116 h 1220243"/>
                  <a:gd name="connsiteX23" fmla="*/ 363803 w 1543413"/>
                  <a:gd name="connsiteY23" fmla="*/ 109023 h 1220243"/>
                  <a:gd name="connsiteX24" fmla="*/ 366515 w 1543413"/>
                  <a:gd name="connsiteY24" fmla="*/ 112985 h 1220243"/>
                  <a:gd name="connsiteX25" fmla="*/ 369766 w 1543413"/>
                  <a:gd name="connsiteY25" fmla="*/ 114892 h 1220243"/>
                  <a:gd name="connsiteX26" fmla="*/ 372478 w 1543413"/>
                  <a:gd name="connsiteY26" fmla="*/ 118855 h 1220243"/>
                  <a:gd name="connsiteX27" fmla="*/ 375728 w 1543413"/>
                  <a:gd name="connsiteY27" fmla="*/ 120761 h 1220243"/>
                  <a:gd name="connsiteX28" fmla="*/ 378440 w 1543413"/>
                  <a:gd name="connsiteY28" fmla="*/ 124723 h 1220243"/>
                  <a:gd name="connsiteX29" fmla="*/ 381691 w 1543413"/>
                  <a:gd name="connsiteY29" fmla="*/ 126630 h 1220243"/>
                  <a:gd name="connsiteX30" fmla="*/ 384403 w 1543413"/>
                  <a:gd name="connsiteY30" fmla="*/ 130593 h 1220243"/>
                  <a:gd name="connsiteX31" fmla="*/ 387653 w 1543413"/>
                  <a:gd name="connsiteY31" fmla="*/ 132499 h 1220243"/>
                  <a:gd name="connsiteX32" fmla="*/ 390364 w 1543413"/>
                  <a:gd name="connsiteY32" fmla="*/ 136461 h 1220243"/>
                  <a:gd name="connsiteX33" fmla="*/ 390676 w 1543413"/>
                  <a:gd name="connsiteY33" fmla="*/ 136644 h 1220243"/>
                  <a:gd name="connsiteX34" fmla="*/ 393278 w 1543413"/>
                  <a:gd name="connsiteY34" fmla="*/ 11534 h 1220243"/>
                  <a:gd name="connsiteX35" fmla="*/ 715863 w 1543413"/>
                  <a:gd name="connsiteY35" fmla="*/ 11534 h 1220243"/>
                  <a:gd name="connsiteX36" fmla="*/ 715863 w 1543413"/>
                  <a:gd name="connsiteY36" fmla="*/ 17403 h 1220243"/>
                  <a:gd name="connsiteX37" fmla="*/ 721826 w 1543413"/>
                  <a:gd name="connsiteY37" fmla="*/ 17403 h 1220243"/>
                  <a:gd name="connsiteX38" fmla="*/ 721826 w 1543413"/>
                  <a:gd name="connsiteY38" fmla="*/ 23272 h 1220243"/>
                  <a:gd name="connsiteX39" fmla="*/ 727788 w 1543413"/>
                  <a:gd name="connsiteY39" fmla="*/ 23272 h 1220243"/>
                  <a:gd name="connsiteX40" fmla="*/ 727788 w 1543413"/>
                  <a:gd name="connsiteY40" fmla="*/ 29141 h 1220243"/>
                  <a:gd name="connsiteX41" fmla="*/ 733751 w 1543413"/>
                  <a:gd name="connsiteY41" fmla="*/ 29141 h 1220243"/>
                  <a:gd name="connsiteX42" fmla="*/ 733751 w 1543413"/>
                  <a:gd name="connsiteY42" fmla="*/ 35010 h 1220243"/>
                  <a:gd name="connsiteX43" fmla="*/ 739713 w 1543413"/>
                  <a:gd name="connsiteY43" fmla="*/ 35010 h 1220243"/>
                  <a:gd name="connsiteX44" fmla="*/ 739713 w 1543413"/>
                  <a:gd name="connsiteY44" fmla="*/ 40879 h 1220243"/>
                  <a:gd name="connsiteX45" fmla="*/ 745676 w 1543413"/>
                  <a:gd name="connsiteY45" fmla="*/ 40879 h 1220243"/>
                  <a:gd name="connsiteX46" fmla="*/ 745676 w 1543413"/>
                  <a:gd name="connsiteY46" fmla="*/ 46748 h 1220243"/>
                  <a:gd name="connsiteX47" fmla="*/ 751639 w 1543413"/>
                  <a:gd name="connsiteY47" fmla="*/ 46748 h 1220243"/>
                  <a:gd name="connsiteX48" fmla="*/ 751639 w 1543413"/>
                  <a:gd name="connsiteY48" fmla="*/ 52617 h 1220243"/>
                  <a:gd name="connsiteX49" fmla="*/ 757601 w 1543413"/>
                  <a:gd name="connsiteY49" fmla="*/ 52617 h 1220243"/>
                  <a:gd name="connsiteX50" fmla="*/ 757601 w 1543413"/>
                  <a:gd name="connsiteY50" fmla="*/ 58486 h 1220243"/>
                  <a:gd name="connsiteX51" fmla="*/ 763564 w 1543413"/>
                  <a:gd name="connsiteY51" fmla="*/ 58486 h 1220243"/>
                  <a:gd name="connsiteX52" fmla="*/ 763564 w 1543413"/>
                  <a:gd name="connsiteY52" fmla="*/ 64356 h 1220243"/>
                  <a:gd name="connsiteX53" fmla="*/ 769526 w 1543413"/>
                  <a:gd name="connsiteY53" fmla="*/ 64356 h 1220243"/>
                  <a:gd name="connsiteX54" fmla="*/ 769526 w 1543413"/>
                  <a:gd name="connsiteY54" fmla="*/ 70225 h 1220243"/>
                  <a:gd name="connsiteX55" fmla="*/ 775489 w 1543413"/>
                  <a:gd name="connsiteY55" fmla="*/ 70225 h 1220243"/>
                  <a:gd name="connsiteX56" fmla="*/ 775489 w 1543413"/>
                  <a:gd name="connsiteY56" fmla="*/ 76094 h 1220243"/>
                  <a:gd name="connsiteX57" fmla="*/ 781452 w 1543413"/>
                  <a:gd name="connsiteY57" fmla="*/ 76094 h 1220243"/>
                  <a:gd name="connsiteX58" fmla="*/ 781452 w 1543413"/>
                  <a:gd name="connsiteY58" fmla="*/ 81963 h 1220243"/>
                  <a:gd name="connsiteX59" fmla="*/ 785771 w 1543413"/>
                  <a:gd name="connsiteY59" fmla="*/ 81963 h 1220243"/>
                  <a:gd name="connsiteX60" fmla="*/ 786157 w 1543413"/>
                  <a:gd name="connsiteY60" fmla="*/ 75391 h 1220243"/>
                  <a:gd name="connsiteX61" fmla="*/ 792993 w 1543413"/>
                  <a:gd name="connsiteY61" fmla="*/ 48183 h 1220243"/>
                  <a:gd name="connsiteX62" fmla="*/ 828154 w 1543413"/>
                  <a:gd name="connsiteY62" fmla="*/ 13395 h 1220243"/>
                  <a:gd name="connsiteX63" fmla="*/ 892522 w 1543413"/>
                  <a:gd name="connsiteY63" fmla="*/ 0 h 1220243"/>
                  <a:gd name="connsiteX64" fmla="*/ 961355 w 1543413"/>
                  <a:gd name="connsiteY64" fmla="*/ 14697 h 1220243"/>
                  <a:gd name="connsiteX65" fmla="*/ 967160 w 1543413"/>
                  <a:gd name="connsiteY65" fmla="*/ 20532 h 1220243"/>
                  <a:gd name="connsiteX66" fmla="*/ 967318 w 1543413"/>
                  <a:gd name="connsiteY66" fmla="*/ 20566 h 1220243"/>
                  <a:gd name="connsiteX67" fmla="*/ 973123 w 1543413"/>
                  <a:gd name="connsiteY67" fmla="*/ 26401 h 1220243"/>
                  <a:gd name="connsiteX68" fmla="*/ 973280 w 1543413"/>
                  <a:gd name="connsiteY68" fmla="*/ 26435 h 1220243"/>
                  <a:gd name="connsiteX69" fmla="*/ 979085 w 1543413"/>
                  <a:gd name="connsiteY69" fmla="*/ 32270 h 1220243"/>
                  <a:gd name="connsiteX70" fmla="*/ 979243 w 1543413"/>
                  <a:gd name="connsiteY70" fmla="*/ 32304 h 1220243"/>
                  <a:gd name="connsiteX71" fmla="*/ 985048 w 1543413"/>
                  <a:gd name="connsiteY71" fmla="*/ 38139 h 1220243"/>
                  <a:gd name="connsiteX72" fmla="*/ 985205 w 1543413"/>
                  <a:gd name="connsiteY72" fmla="*/ 38173 h 1220243"/>
                  <a:gd name="connsiteX73" fmla="*/ 991010 w 1543413"/>
                  <a:gd name="connsiteY73" fmla="*/ 44008 h 1220243"/>
                  <a:gd name="connsiteX74" fmla="*/ 991168 w 1543413"/>
                  <a:gd name="connsiteY74" fmla="*/ 44042 h 1220243"/>
                  <a:gd name="connsiteX75" fmla="*/ 996973 w 1543413"/>
                  <a:gd name="connsiteY75" fmla="*/ 49877 h 1220243"/>
                  <a:gd name="connsiteX76" fmla="*/ 997131 w 1543413"/>
                  <a:gd name="connsiteY76" fmla="*/ 49911 h 1220243"/>
                  <a:gd name="connsiteX77" fmla="*/ 1002936 w 1543413"/>
                  <a:gd name="connsiteY77" fmla="*/ 55746 h 1220243"/>
                  <a:gd name="connsiteX78" fmla="*/ 1003093 w 1543413"/>
                  <a:gd name="connsiteY78" fmla="*/ 55780 h 1220243"/>
                  <a:gd name="connsiteX79" fmla="*/ 1008898 w 1543413"/>
                  <a:gd name="connsiteY79" fmla="*/ 61615 h 1220243"/>
                  <a:gd name="connsiteX80" fmla="*/ 1009056 w 1543413"/>
                  <a:gd name="connsiteY80" fmla="*/ 61649 h 1220243"/>
                  <a:gd name="connsiteX81" fmla="*/ 1014863 w 1543413"/>
                  <a:gd name="connsiteY81" fmla="*/ 67486 h 1220243"/>
                  <a:gd name="connsiteX82" fmla="*/ 1015018 w 1543413"/>
                  <a:gd name="connsiteY82" fmla="*/ 67519 h 1220243"/>
                  <a:gd name="connsiteX83" fmla="*/ 1020823 w 1543413"/>
                  <a:gd name="connsiteY83" fmla="*/ 73354 h 1220243"/>
                  <a:gd name="connsiteX84" fmla="*/ 1020981 w 1543413"/>
                  <a:gd name="connsiteY84" fmla="*/ 73388 h 1220243"/>
                  <a:gd name="connsiteX85" fmla="*/ 1026786 w 1543413"/>
                  <a:gd name="connsiteY85" fmla="*/ 79223 h 1220243"/>
                  <a:gd name="connsiteX86" fmla="*/ 1026944 w 1543413"/>
                  <a:gd name="connsiteY86" fmla="*/ 79257 h 1220243"/>
                  <a:gd name="connsiteX87" fmla="*/ 1032749 w 1543413"/>
                  <a:gd name="connsiteY87" fmla="*/ 85092 h 1220243"/>
                  <a:gd name="connsiteX88" fmla="*/ 1032907 w 1543413"/>
                  <a:gd name="connsiteY88" fmla="*/ 85126 h 1220243"/>
                  <a:gd name="connsiteX89" fmla="*/ 1038712 w 1543413"/>
                  <a:gd name="connsiteY89" fmla="*/ 90961 h 1220243"/>
                  <a:gd name="connsiteX90" fmla="*/ 1038869 w 1543413"/>
                  <a:gd name="connsiteY90" fmla="*/ 90995 h 1220243"/>
                  <a:gd name="connsiteX91" fmla="*/ 1044674 w 1543413"/>
                  <a:gd name="connsiteY91" fmla="*/ 96830 h 1220243"/>
                  <a:gd name="connsiteX92" fmla="*/ 1044832 w 1543413"/>
                  <a:gd name="connsiteY92" fmla="*/ 96864 h 1220243"/>
                  <a:gd name="connsiteX93" fmla="*/ 1050637 w 1543413"/>
                  <a:gd name="connsiteY93" fmla="*/ 102699 h 1220243"/>
                  <a:gd name="connsiteX94" fmla="*/ 1050794 w 1543413"/>
                  <a:gd name="connsiteY94" fmla="*/ 102733 h 1220243"/>
                  <a:gd name="connsiteX95" fmla="*/ 1056599 w 1543413"/>
                  <a:gd name="connsiteY95" fmla="*/ 108568 h 1220243"/>
                  <a:gd name="connsiteX96" fmla="*/ 1056757 w 1543413"/>
                  <a:gd name="connsiteY96" fmla="*/ 108602 h 1220243"/>
                  <a:gd name="connsiteX97" fmla="*/ 1062562 w 1543413"/>
                  <a:gd name="connsiteY97" fmla="*/ 114437 h 1220243"/>
                  <a:gd name="connsiteX98" fmla="*/ 1062720 w 1543413"/>
                  <a:gd name="connsiteY98" fmla="*/ 114471 h 1220243"/>
                  <a:gd name="connsiteX99" fmla="*/ 1068527 w 1543413"/>
                  <a:gd name="connsiteY99" fmla="*/ 120308 h 1220243"/>
                  <a:gd name="connsiteX100" fmla="*/ 1068682 w 1543413"/>
                  <a:gd name="connsiteY100" fmla="*/ 120341 h 1220243"/>
                  <a:gd name="connsiteX101" fmla="*/ 1074487 w 1543413"/>
                  <a:gd name="connsiteY101" fmla="*/ 126176 h 1220243"/>
                  <a:gd name="connsiteX102" fmla="*/ 1074645 w 1543413"/>
                  <a:gd name="connsiteY102" fmla="*/ 126210 h 1220243"/>
                  <a:gd name="connsiteX103" fmla="*/ 1076129 w 1543413"/>
                  <a:gd name="connsiteY103" fmla="*/ 127702 h 1220243"/>
                  <a:gd name="connsiteX104" fmla="*/ 1124380 w 1543413"/>
                  <a:gd name="connsiteY104" fmla="*/ 0 h 1220243"/>
                  <a:gd name="connsiteX105" fmla="*/ 1180877 w 1543413"/>
                  <a:gd name="connsiteY105" fmla="*/ 0 h 1220243"/>
                  <a:gd name="connsiteX106" fmla="*/ 1178667 w 1543413"/>
                  <a:gd name="connsiteY106" fmla="*/ 5869 h 1220243"/>
                  <a:gd name="connsiteX107" fmla="*/ 1186840 w 1543413"/>
                  <a:gd name="connsiteY107" fmla="*/ 5869 h 1220243"/>
                  <a:gd name="connsiteX108" fmla="*/ 1184630 w 1543413"/>
                  <a:gd name="connsiteY108" fmla="*/ 11738 h 1220243"/>
                  <a:gd name="connsiteX109" fmla="*/ 1192802 w 1543413"/>
                  <a:gd name="connsiteY109" fmla="*/ 11738 h 1220243"/>
                  <a:gd name="connsiteX110" fmla="*/ 1190592 w 1543413"/>
                  <a:gd name="connsiteY110" fmla="*/ 17607 h 1220243"/>
                  <a:gd name="connsiteX111" fmla="*/ 1198765 w 1543413"/>
                  <a:gd name="connsiteY111" fmla="*/ 17607 h 1220243"/>
                  <a:gd name="connsiteX112" fmla="*/ 1196555 w 1543413"/>
                  <a:gd name="connsiteY112" fmla="*/ 23476 h 1220243"/>
                  <a:gd name="connsiteX113" fmla="*/ 1204727 w 1543413"/>
                  <a:gd name="connsiteY113" fmla="*/ 23476 h 1220243"/>
                  <a:gd name="connsiteX114" fmla="*/ 1202517 w 1543413"/>
                  <a:gd name="connsiteY114" fmla="*/ 29345 h 1220243"/>
                  <a:gd name="connsiteX115" fmla="*/ 1210690 w 1543413"/>
                  <a:gd name="connsiteY115" fmla="*/ 29345 h 1220243"/>
                  <a:gd name="connsiteX116" fmla="*/ 1208480 w 1543413"/>
                  <a:gd name="connsiteY116" fmla="*/ 35214 h 1220243"/>
                  <a:gd name="connsiteX117" fmla="*/ 1216653 w 1543413"/>
                  <a:gd name="connsiteY117" fmla="*/ 35214 h 1220243"/>
                  <a:gd name="connsiteX118" fmla="*/ 1214443 w 1543413"/>
                  <a:gd name="connsiteY118" fmla="*/ 41083 h 1220243"/>
                  <a:gd name="connsiteX119" fmla="*/ 1222615 w 1543413"/>
                  <a:gd name="connsiteY119" fmla="*/ 41083 h 1220243"/>
                  <a:gd name="connsiteX120" fmla="*/ 1220405 w 1543413"/>
                  <a:gd name="connsiteY120" fmla="*/ 46952 h 1220243"/>
                  <a:gd name="connsiteX121" fmla="*/ 1228578 w 1543413"/>
                  <a:gd name="connsiteY121" fmla="*/ 46952 h 1220243"/>
                  <a:gd name="connsiteX122" fmla="*/ 1226367 w 1543413"/>
                  <a:gd name="connsiteY122" fmla="*/ 52822 h 1220243"/>
                  <a:gd name="connsiteX123" fmla="*/ 1234540 w 1543413"/>
                  <a:gd name="connsiteY123" fmla="*/ 52822 h 1220243"/>
                  <a:gd name="connsiteX124" fmla="*/ 1232330 w 1543413"/>
                  <a:gd name="connsiteY124" fmla="*/ 58691 h 1220243"/>
                  <a:gd name="connsiteX125" fmla="*/ 1240503 w 1543413"/>
                  <a:gd name="connsiteY125" fmla="*/ 58691 h 1220243"/>
                  <a:gd name="connsiteX126" fmla="*/ 1238293 w 1543413"/>
                  <a:gd name="connsiteY126" fmla="*/ 64560 h 1220243"/>
                  <a:gd name="connsiteX127" fmla="*/ 1246466 w 1543413"/>
                  <a:gd name="connsiteY127" fmla="*/ 64560 h 1220243"/>
                  <a:gd name="connsiteX128" fmla="*/ 1244256 w 1543413"/>
                  <a:gd name="connsiteY128" fmla="*/ 70429 h 1220243"/>
                  <a:gd name="connsiteX129" fmla="*/ 1252429 w 1543413"/>
                  <a:gd name="connsiteY129" fmla="*/ 70429 h 1220243"/>
                  <a:gd name="connsiteX130" fmla="*/ 1250219 w 1543413"/>
                  <a:gd name="connsiteY130" fmla="*/ 76298 h 1220243"/>
                  <a:gd name="connsiteX131" fmla="*/ 1258391 w 1543413"/>
                  <a:gd name="connsiteY131" fmla="*/ 76298 h 1220243"/>
                  <a:gd name="connsiteX132" fmla="*/ 1256181 w 1543413"/>
                  <a:gd name="connsiteY132" fmla="*/ 82167 h 1220243"/>
                  <a:gd name="connsiteX133" fmla="*/ 1264354 w 1543413"/>
                  <a:gd name="connsiteY133" fmla="*/ 82167 h 1220243"/>
                  <a:gd name="connsiteX134" fmla="*/ 1262144 w 1543413"/>
                  <a:gd name="connsiteY134" fmla="*/ 88036 h 1220243"/>
                  <a:gd name="connsiteX135" fmla="*/ 1270316 w 1543413"/>
                  <a:gd name="connsiteY135" fmla="*/ 88036 h 1220243"/>
                  <a:gd name="connsiteX136" fmla="*/ 1268106 w 1543413"/>
                  <a:gd name="connsiteY136" fmla="*/ 93905 h 1220243"/>
                  <a:gd name="connsiteX137" fmla="*/ 1276279 w 1543413"/>
                  <a:gd name="connsiteY137" fmla="*/ 93905 h 1220243"/>
                  <a:gd name="connsiteX138" fmla="*/ 1274069 w 1543413"/>
                  <a:gd name="connsiteY138" fmla="*/ 99774 h 1220243"/>
                  <a:gd name="connsiteX139" fmla="*/ 1282242 w 1543413"/>
                  <a:gd name="connsiteY139" fmla="*/ 99774 h 1220243"/>
                  <a:gd name="connsiteX140" fmla="*/ 1280031 w 1543413"/>
                  <a:gd name="connsiteY140" fmla="*/ 105644 h 1220243"/>
                  <a:gd name="connsiteX141" fmla="*/ 1288204 w 1543413"/>
                  <a:gd name="connsiteY141" fmla="*/ 105644 h 1220243"/>
                  <a:gd name="connsiteX142" fmla="*/ 1285994 w 1543413"/>
                  <a:gd name="connsiteY142" fmla="*/ 111513 h 1220243"/>
                  <a:gd name="connsiteX143" fmla="*/ 1294167 w 1543413"/>
                  <a:gd name="connsiteY143" fmla="*/ 111513 h 1220243"/>
                  <a:gd name="connsiteX144" fmla="*/ 1291957 w 1543413"/>
                  <a:gd name="connsiteY144" fmla="*/ 117382 h 1220243"/>
                  <a:gd name="connsiteX145" fmla="*/ 1300130 w 1543413"/>
                  <a:gd name="connsiteY145" fmla="*/ 117382 h 1220243"/>
                  <a:gd name="connsiteX146" fmla="*/ 1297920 w 1543413"/>
                  <a:gd name="connsiteY146" fmla="*/ 123251 h 1220243"/>
                  <a:gd name="connsiteX147" fmla="*/ 1306092 w 1543413"/>
                  <a:gd name="connsiteY147" fmla="*/ 123251 h 1220243"/>
                  <a:gd name="connsiteX148" fmla="*/ 1303882 w 1543413"/>
                  <a:gd name="connsiteY148" fmla="*/ 129120 h 1220243"/>
                  <a:gd name="connsiteX149" fmla="*/ 1312055 w 1543413"/>
                  <a:gd name="connsiteY149" fmla="*/ 129120 h 1220243"/>
                  <a:gd name="connsiteX150" fmla="*/ 1309845 w 1543413"/>
                  <a:gd name="connsiteY150" fmla="*/ 134989 h 1220243"/>
                  <a:gd name="connsiteX151" fmla="*/ 1318017 w 1543413"/>
                  <a:gd name="connsiteY151" fmla="*/ 134989 h 1220243"/>
                  <a:gd name="connsiteX152" fmla="*/ 1315807 w 1543413"/>
                  <a:gd name="connsiteY152" fmla="*/ 140858 h 1220243"/>
                  <a:gd name="connsiteX153" fmla="*/ 1323980 w 1543413"/>
                  <a:gd name="connsiteY153" fmla="*/ 140858 h 1220243"/>
                  <a:gd name="connsiteX154" fmla="*/ 1321770 w 1543413"/>
                  <a:gd name="connsiteY154" fmla="*/ 146727 h 1220243"/>
                  <a:gd name="connsiteX155" fmla="*/ 1329943 w 1543413"/>
                  <a:gd name="connsiteY155" fmla="*/ 146727 h 1220243"/>
                  <a:gd name="connsiteX156" fmla="*/ 1327733 w 1543413"/>
                  <a:gd name="connsiteY156" fmla="*/ 152596 h 1220243"/>
                  <a:gd name="connsiteX157" fmla="*/ 1335905 w 1543413"/>
                  <a:gd name="connsiteY157" fmla="*/ 152596 h 1220243"/>
                  <a:gd name="connsiteX158" fmla="*/ 1333694 w 1543413"/>
                  <a:gd name="connsiteY158" fmla="*/ 158466 h 1220243"/>
                  <a:gd name="connsiteX159" fmla="*/ 1341868 w 1543413"/>
                  <a:gd name="connsiteY159" fmla="*/ 158466 h 1220243"/>
                  <a:gd name="connsiteX160" fmla="*/ 1339658 w 1543413"/>
                  <a:gd name="connsiteY160" fmla="*/ 164335 h 1220243"/>
                  <a:gd name="connsiteX161" fmla="*/ 1347830 w 1543413"/>
                  <a:gd name="connsiteY161" fmla="*/ 164335 h 1220243"/>
                  <a:gd name="connsiteX162" fmla="*/ 1345620 w 1543413"/>
                  <a:gd name="connsiteY162" fmla="*/ 170204 h 1220243"/>
                  <a:gd name="connsiteX163" fmla="*/ 1353793 w 1543413"/>
                  <a:gd name="connsiteY163" fmla="*/ 170204 h 1220243"/>
                  <a:gd name="connsiteX164" fmla="*/ 1351583 w 1543413"/>
                  <a:gd name="connsiteY164" fmla="*/ 176073 h 1220243"/>
                  <a:gd name="connsiteX165" fmla="*/ 1359756 w 1543413"/>
                  <a:gd name="connsiteY165" fmla="*/ 176073 h 1220243"/>
                  <a:gd name="connsiteX166" fmla="*/ 1357546 w 1543413"/>
                  <a:gd name="connsiteY166" fmla="*/ 181942 h 1220243"/>
                  <a:gd name="connsiteX167" fmla="*/ 1365719 w 1543413"/>
                  <a:gd name="connsiteY167" fmla="*/ 181942 h 1220243"/>
                  <a:gd name="connsiteX168" fmla="*/ 1363509 w 1543413"/>
                  <a:gd name="connsiteY168" fmla="*/ 187811 h 1220243"/>
                  <a:gd name="connsiteX169" fmla="*/ 1371681 w 1543413"/>
                  <a:gd name="connsiteY169" fmla="*/ 187811 h 1220243"/>
                  <a:gd name="connsiteX170" fmla="*/ 1369471 w 1543413"/>
                  <a:gd name="connsiteY170" fmla="*/ 193680 h 1220243"/>
                  <a:gd name="connsiteX171" fmla="*/ 1377644 w 1543413"/>
                  <a:gd name="connsiteY171" fmla="*/ 193680 h 1220243"/>
                  <a:gd name="connsiteX172" fmla="*/ 1375434 w 1543413"/>
                  <a:gd name="connsiteY172" fmla="*/ 199549 h 1220243"/>
                  <a:gd name="connsiteX173" fmla="*/ 1383606 w 1543413"/>
                  <a:gd name="connsiteY173" fmla="*/ 199549 h 1220243"/>
                  <a:gd name="connsiteX174" fmla="*/ 1381396 w 1543413"/>
                  <a:gd name="connsiteY174" fmla="*/ 205418 h 1220243"/>
                  <a:gd name="connsiteX175" fmla="*/ 1389569 w 1543413"/>
                  <a:gd name="connsiteY175" fmla="*/ 205418 h 1220243"/>
                  <a:gd name="connsiteX176" fmla="*/ 1387358 w 1543413"/>
                  <a:gd name="connsiteY176" fmla="*/ 211288 h 1220243"/>
                  <a:gd name="connsiteX177" fmla="*/ 1395532 w 1543413"/>
                  <a:gd name="connsiteY177" fmla="*/ 211288 h 1220243"/>
                  <a:gd name="connsiteX178" fmla="*/ 1393322 w 1543413"/>
                  <a:gd name="connsiteY178" fmla="*/ 217157 h 1220243"/>
                  <a:gd name="connsiteX179" fmla="*/ 1401494 w 1543413"/>
                  <a:gd name="connsiteY179" fmla="*/ 217157 h 1220243"/>
                  <a:gd name="connsiteX180" fmla="*/ 1399284 w 1543413"/>
                  <a:gd name="connsiteY180" fmla="*/ 223026 h 1220243"/>
                  <a:gd name="connsiteX181" fmla="*/ 1407457 w 1543413"/>
                  <a:gd name="connsiteY181" fmla="*/ 223026 h 1220243"/>
                  <a:gd name="connsiteX182" fmla="*/ 1405247 w 1543413"/>
                  <a:gd name="connsiteY182" fmla="*/ 228895 h 1220243"/>
                  <a:gd name="connsiteX183" fmla="*/ 1413419 w 1543413"/>
                  <a:gd name="connsiteY183" fmla="*/ 228895 h 1220243"/>
                  <a:gd name="connsiteX184" fmla="*/ 1411209 w 1543413"/>
                  <a:gd name="connsiteY184" fmla="*/ 234764 h 1220243"/>
                  <a:gd name="connsiteX185" fmla="*/ 1419382 w 1543413"/>
                  <a:gd name="connsiteY185" fmla="*/ 234764 h 1220243"/>
                  <a:gd name="connsiteX186" fmla="*/ 1417172 w 1543413"/>
                  <a:gd name="connsiteY186" fmla="*/ 240633 h 1220243"/>
                  <a:gd name="connsiteX187" fmla="*/ 1425345 w 1543413"/>
                  <a:gd name="connsiteY187" fmla="*/ 240633 h 1220243"/>
                  <a:gd name="connsiteX188" fmla="*/ 1423135 w 1543413"/>
                  <a:gd name="connsiteY188" fmla="*/ 246502 h 1220243"/>
                  <a:gd name="connsiteX189" fmla="*/ 1431307 w 1543413"/>
                  <a:gd name="connsiteY189" fmla="*/ 246502 h 1220243"/>
                  <a:gd name="connsiteX190" fmla="*/ 1429097 w 1543413"/>
                  <a:gd name="connsiteY190" fmla="*/ 252371 h 1220243"/>
                  <a:gd name="connsiteX191" fmla="*/ 1437270 w 1543413"/>
                  <a:gd name="connsiteY191" fmla="*/ 252371 h 1220243"/>
                  <a:gd name="connsiteX192" fmla="*/ 1435060 w 1543413"/>
                  <a:gd name="connsiteY192" fmla="*/ 258240 h 1220243"/>
                  <a:gd name="connsiteX193" fmla="*/ 1443233 w 1543413"/>
                  <a:gd name="connsiteY193" fmla="*/ 258240 h 1220243"/>
                  <a:gd name="connsiteX194" fmla="*/ 1441022 w 1543413"/>
                  <a:gd name="connsiteY194" fmla="*/ 264110 h 1220243"/>
                  <a:gd name="connsiteX195" fmla="*/ 1449195 w 1543413"/>
                  <a:gd name="connsiteY195" fmla="*/ 264110 h 1220243"/>
                  <a:gd name="connsiteX196" fmla="*/ 1446985 w 1543413"/>
                  <a:gd name="connsiteY196" fmla="*/ 269979 h 1220243"/>
                  <a:gd name="connsiteX197" fmla="*/ 1455158 w 1543413"/>
                  <a:gd name="connsiteY197" fmla="*/ 269979 h 1220243"/>
                  <a:gd name="connsiteX198" fmla="*/ 1452948 w 1543413"/>
                  <a:gd name="connsiteY198" fmla="*/ 275848 h 1220243"/>
                  <a:gd name="connsiteX199" fmla="*/ 1461120 w 1543413"/>
                  <a:gd name="connsiteY199" fmla="*/ 275848 h 1220243"/>
                  <a:gd name="connsiteX200" fmla="*/ 1458910 w 1543413"/>
                  <a:gd name="connsiteY200" fmla="*/ 281717 h 1220243"/>
                  <a:gd name="connsiteX201" fmla="*/ 1467083 w 1543413"/>
                  <a:gd name="connsiteY201" fmla="*/ 281717 h 1220243"/>
                  <a:gd name="connsiteX202" fmla="*/ 1464873 w 1543413"/>
                  <a:gd name="connsiteY202" fmla="*/ 287586 h 1220243"/>
                  <a:gd name="connsiteX203" fmla="*/ 1473046 w 1543413"/>
                  <a:gd name="connsiteY203" fmla="*/ 287586 h 1220243"/>
                  <a:gd name="connsiteX204" fmla="*/ 1470836 w 1543413"/>
                  <a:gd name="connsiteY204" fmla="*/ 293455 h 1220243"/>
                  <a:gd name="connsiteX205" fmla="*/ 1479009 w 1543413"/>
                  <a:gd name="connsiteY205" fmla="*/ 293455 h 1220243"/>
                  <a:gd name="connsiteX206" fmla="*/ 1476799 w 1543413"/>
                  <a:gd name="connsiteY206" fmla="*/ 299324 h 1220243"/>
                  <a:gd name="connsiteX207" fmla="*/ 1484971 w 1543413"/>
                  <a:gd name="connsiteY207" fmla="*/ 299324 h 1220243"/>
                  <a:gd name="connsiteX208" fmla="*/ 1482761 w 1543413"/>
                  <a:gd name="connsiteY208" fmla="*/ 305193 h 1220243"/>
                  <a:gd name="connsiteX209" fmla="*/ 1490934 w 1543413"/>
                  <a:gd name="connsiteY209" fmla="*/ 305193 h 1220243"/>
                  <a:gd name="connsiteX210" fmla="*/ 1488724 w 1543413"/>
                  <a:gd name="connsiteY210" fmla="*/ 311062 h 1220243"/>
                  <a:gd name="connsiteX211" fmla="*/ 1496896 w 1543413"/>
                  <a:gd name="connsiteY211" fmla="*/ 311062 h 1220243"/>
                  <a:gd name="connsiteX212" fmla="*/ 1494686 w 1543413"/>
                  <a:gd name="connsiteY212" fmla="*/ 316931 h 1220243"/>
                  <a:gd name="connsiteX213" fmla="*/ 1502859 w 1543413"/>
                  <a:gd name="connsiteY213" fmla="*/ 316931 h 1220243"/>
                  <a:gd name="connsiteX214" fmla="*/ 1500648 w 1543413"/>
                  <a:gd name="connsiteY214" fmla="*/ 322801 h 1220243"/>
                  <a:gd name="connsiteX215" fmla="*/ 1508822 w 1543413"/>
                  <a:gd name="connsiteY215" fmla="*/ 322801 h 1220243"/>
                  <a:gd name="connsiteX216" fmla="*/ 1506612 w 1543413"/>
                  <a:gd name="connsiteY216" fmla="*/ 328670 h 1220243"/>
                  <a:gd name="connsiteX217" fmla="*/ 1514784 w 1543413"/>
                  <a:gd name="connsiteY217" fmla="*/ 328670 h 1220243"/>
                  <a:gd name="connsiteX218" fmla="*/ 1512574 w 1543413"/>
                  <a:gd name="connsiteY218" fmla="*/ 334539 h 1220243"/>
                  <a:gd name="connsiteX219" fmla="*/ 1520747 w 1543413"/>
                  <a:gd name="connsiteY219" fmla="*/ 334539 h 1220243"/>
                  <a:gd name="connsiteX220" fmla="*/ 1518537 w 1543413"/>
                  <a:gd name="connsiteY220" fmla="*/ 340408 h 1220243"/>
                  <a:gd name="connsiteX221" fmla="*/ 1526709 w 1543413"/>
                  <a:gd name="connsiteY221" fmla="*/ 340408 h 1220243"/>
                  <a:gd name="connsiteX222" fmla="*/ 1524499 w 1543413"/>
                  <a:gd name="connsiteY222" fmla="*/ 346277 h 1220243"/>
                  <a:gd name="connsiteX223" fmla="*/ 1532672 w 1543413"/>
                  <a:gd name="connsiteY223" fmla="*/ 346277 h 1220243"/>
                  <a:gd name="connsiteX224" fmla="*/ 1530462 w 1543413"/>
                  <a:gd name="connsiteY224" fmla="*/ 352146 h 1220243"/>
                  <a:gd name="connsiteX225" fmla="*/ 1538635 w 1543413"/>
                  <a:gd name="connsiteY225" fmla="*/ 352146 h 1220243"/>
                  <a:gd name="connsiteX226" fmla="*/ 1536425 w 1543413"/>
                  <a:gd name="connsiteY226" fmla="*/ 358015 h 1220243"/>
                  <a:gd name="connsiteX227" fmla="*/ 1543413 w 1543413"/>
                  <a:gd name="connsiteY227" fmla="*/ 358015 h 1220243"/>
                  <a:gd name="connsiteX228" fmla="*/ 1543413 w 1543413"/>
                  <a:gd name="connsiteY228" fmla="*/ 361160 h 1220243"/>
                  <a:gd name="connsiteX229" fmla="*/ 1542387 w 1543413"/>
                  <a:gd name="connsiteY229" fmla="*/ 363884 h 1220243"/>
                  <a:gd name="connsiteX230" fmla="*/ 1543413 w 1543413"/>
                  <a:gd name="connsiteY230" fmla="*/ 363884 h 1220243"/>
                  <a:gd name="connsiteX231" fmla="*/ 1543413 w 1543413"/>
                  <a:gd name="connsiteY231" fmla="*/ 388283 h 1220243"/>
                  <a:gd name="connsiteX232" fmla="*/ 1543413 w 1543413"/>
                  <a:gd name="connsiteY232" fmla="*/ 1002024 h 1220243"/>
                  <a:gd name="connsiteX233" fmla="*/ 1349441 w 1543413"/>
                  <a:gd name="connsiteY233" fmla="*/ 1220243 h 1220243"/>
                  <a:gd name="connsiteX234" fmla="*/ 674965 w 1543413"/>
                  <a:gd name="connsiteY234" fmla="*/ 1220243 h 1220243"/>
                  <a:gd name="connsiteX235" fmla="*/ 620118 w 1543413"/>
                  <a:gd name="connsiteY235" fmla="*/ 1220243 h 1220243"/>
                  <a:gd name="connsiteX236" fmla="*/ 620120 w 1543413"/>
                  <a:gd name="connsiteY236" fmla="*/ 1218434 h 1220243"/>
                  <a:gd name="connsiteX237" fmla="*/ 614151 w 1543413"/>
                  <a:gd name="connsiteY237" fmla="*/ 1218434 h 1220243"/>
                  <a:gd name="connsiteX238" fmla="*/ 614158 w 1543413"/>
                  <a:gd name="connsiteY238" fmla="*/ 1212565 h 1220243"/>
                  <a:gd name="connsiteX239" fmla="*/ 608188 w 1543413"/>
                  <a:gd name="connsiteY239" fmla="*/ 1212565 h 1220243"/>
                  <a:gd name="connsiteX240" fmla="*/ 608195 w 1543413"/>
                  <a:gd name="connsiteY240" fmla="*/ 1206696 h 1220243"/>
                  <a:gd name="connsiteX241" fmla="*/ 602226 w 1543413"/>
                  <a:gd name="connsiteY241" fmla="*/ 1206696 h 1220243"/>
                  <a:gd name="connsiteX242" fmla="*/ 602233 w 1543413"/>
                  <a:gd name="connsiteY242" fmla="*/ 1200827 h 1220243"/>
                  <a:gd name="connsiteX243" fmla="*/ 596263 w 1543413"/>
                  <a:gd name="connsiteY243" fmla="*/ 1200827 h 1220243"/>
                  <a:gd name="connsiteX244" fmla="*/ 596270 w 1543413"/>
                  <a:gd name="connsiteY244" fmla="*/ 1194958 h 1220243"/>
                  <a:gd name="connsiteX245" fmla="*/ 590300 w 1543413"/>
                  <a:gd name="connsiteY245" fmla="*/ 1194958 h 1220243"/>
                  <a:gd name="connsiteX246" fmla="*/ 590307 w 1543413"/>
                  <a:gd name="connsiteY246" fmla="*/ 1189088 h 1220243"/>
                  <a:gd name="connsiteX247" fmla="*/ 584338 w 1543413"/>
                  <a:gd name="connsiteY247" fmla="*/ 1189088 h 1220243"/>
                  <a:gd name="connsiteX248" fmla="*/ 584345 w 1543413"/>
                  <a:gd name="connsiteY248" fmla="*/ 1183219 h 1220243"/>
                  <a:gd name="connsiteX249" fmla="*/ 578375 w 1543413"/>
                  <a:gd name="connsiteY249" fmla="*/ 1183219 h 1220243"/>
                  <a:gd name="connsiteX250" fmla="*/ 578382 w 1543413"/>
                  <a:gd name="connsiteY250" fmla="*/ 1177350 h 1220243"/>
                  <a:gd name="connsiteX251" fmla="*/ 572412 w 1543413"/>
                  <a:gd name="connsiteY251" fmla="*/ 1177350 h 1220243"/>
                  <a:gd name="connsiteX252" fmla="*/ 572419 w 1543413"/>
                  <a:gd name="connsiteY252" fmla="*/ 1171481 h 1220243"/>
                  <a:gd name="connsiteX253" fmla="*/ 566450 w 1543413"/>
                  <a:gd name="connsiteY253" fmla="*/ 1171481 h 1220243"/>
                  <a:gd name="connsiteX254" fmla="*/ 566457 w 1543413"/>
                  <a:gd name="connsiteY254" fmla="*/ 1165612 h 1220243"/>
                  <a:gd name="connsiteX255" fmla="*/ 560487 w 1543413"/>
                  <a:gd name="connsiteY255" fmla="*/ 1165612 h 1220243"/>
                  <a:gd name="connsiteX256" fmla="*/ 560494 w 1543413"/>
                  <a:gd name="connsiteY256" fmla="*/ 1159743 h 1220243"/>
                  <a:gd name="connsiteX257" fmla="*/ 554525 w 1543413"/>
                  <a:gd name="connsiteY257" fmla="*/ 1159743 h 1220243"/>
                  <a:gd name="connsiteX258" fmla="*/ 554532 w 1543413"/>
                  <a:gd name="connsiteY258" fmla="*/ 1153874 h 1220243"/>
                  <a:gd name="connsiteX259" fmla="*/ 548562 w 1543413"/>
                  <a:gd name="connsiteY259" fmla="*/ 1153874 h 1220243"/>
                  <a:gd name="connsiteX260" fmla="*/ 548569 w 1543413"/>
                  <a:gd name="connsiteY260" fmla="*/ 1148005 h 1220243"/>
                  <a:gd name="connsiteX261" fmla="*/ 542599 w 1543413"/>
                  <a:gd name="connsiteY261" fmla="*/ 1148005 h 1220243"/>
                  <a:gd name="connsiteX262" fmla="*/ 542606 w 1543413"/>
                  <a:gd name="connsiteY262" fmla="*/ 1142135 h 1220243"/>
                  <a:gd name="connsiteX263" fmla="*/ 536637 w 1543413"/>
                  <a:gd name="connsiteY263" fmla="*/ 1142135 h 1220243"/>
                  <a:gd name="connsiteX264" fmla="*/ 536644 w 1543413"/>
                  <a:gd name="connsiteY264" fmla="*/ 1136266 h 1220243"/>
                  <a:gd name="connsiteX265" fmla="*/ 530674 w 1543413"/>
                  <a:gd name="connsiteY265" fmla="*/ 1136266 h 1220243"/>
                  <a:gd name="connsiteX266" fmla="*/ 530681 w 1543413"/>
                  <a:gd name="connsiteY266" fmla="*/ 1130397 h 1220243"/>
                  <a:gd name="connsiteX267" fmla="*/ 524711 w 1543413"/>
                  <a:gd name="connsiteY267" fmla="*/ 1130397 h 1220243"/>
                  <a:gd name="connsiteX268" fmla="*/ 524718 w 1543413"/>
                  <a:gd name="connsiteY268" fmla="*/ 1124528 h 1220243"/>
                  <a:gd name="connsiteX269" fmla="*/ 518749 w 1543413"/>
                  <a:gd name="connsiteY269" fmla="*/ 1124528 h 1220243"/>
                  <a:gd name="connsiteX270" fmla="*/ 518756 w 1543413"/>
                  <a:gd name="connsiteY270" fmla="*/ 1118659 h 1220243"/>
                  <a:gd name="connsiteX271" fmla="*/ 512786 w 1543413"/>
                  <a:gd name="connsiteY271" fmla="*/ 1118659 h 1220243"/>
                  <a:gd name="connsiteX272" fmla="*/ 512793 w 1543413"/>
                  <a:gd name="connsiteY272" fmla="*/ 1112790 h 1220243"/>
                  <a:gd name="connsiteX273" fmla="*/ 506823 w 1543413"/>
                  <a:gd name="connsiteY273" fmla="*/ 1112790 h 1220243"/>
                  <a:gd name="connsiteX274" fmla="*/ 506830 w 1543413"/>
                  <a:gd name="connsiteY274" fmla="*/ 1106921 h 1220243"/>
                  <a:gd name="connsiteX275" fmla="*/ 500861 w 1543413"/>
                  <a:gd name="connsiteY275" fmla="*/ 1106921 h 1220243"/>
                  <a:gd name="connsiteX276" fmla="*/ 500868 w 1543413"/>
                  <a:gd name="connsiteY276" fmla="*/ 1101052 h 1220243"/>
                  <a:gd name="connsiteX277" fmla="*/ 494898 w 1543413"/>
                  <a:gd name="connsiteY277" fmla="*/ 1101052 h 1220243"/>
                  <a:gd name="connsiteX278" fmla="*/ 494905 w 1543413"/>
                  <a:gd name="connsiteY278" fmla="*/ 1095183 h 1220243"/>
                  <a:gd name="connsiteX279" fmla="*/ 488936 w 1543413"/>
                  <a:gd name="connsiteY279" fmla="*/ 1095183 h 1220243"/>
                  <a:gd name="connsiteX280" fmla="*/ 488943 w 1543413"/>
                  <a:gd name="connsiteY280" fmla="*/ 1089314 h 1220243"/>
                  <a:gd name="connsiteX281" fmla="*/ 482973 w 1543413"/>
                  <a:gd name="connsiteY281" fmla="*/ 1089314 h 1220243"/>
                  <a:gd name="connsiteX282" fmla="*/ 482980 w 1543413"/>
                  <a:gd name="connsiteY282" fmla="*/ 1083444 h 1220243"/>
                  <a:gd name="connsiteX283" fmla="*/ 477010 w 1543413"/>
                  <a:gd name="connsiteY283" fmla="*/ 1083444 h 1220243"/>
                  <a:gd name="connsiteX284" fmla="*/ 477017 w 1543413"/>
                  <a:gd name="connsiteY284" fmla="*/ 1077575 h 1220243"/>
                  <a:gd name="connsiteX285" fmla="*/ 471048 w 1543413"/>
                  <a:gd name="connsiteY285" fmla="*/ 1077575 h 1220243"/>
                  <a:gd name="connsiteX286" fmla="*/ 471055 w 1543413"/>
                  <a:gd name="connsiteY286" fmla="*/ 1071706 h 1220243"/>
                  <a:gd name="connsiteX287" fmla="*/ 465085 w 1543413"/>
                  <a:gd name="connsiteY287" fmla="*/ 1071706 h 1220243"/>
                  <a:gd name="connsiteX288" fmla="*/ 465092 w 1543413"/>
                  <a:gd name="connsiteY288" fmla="*/ 1065837 h 1220243"/>
                  <a:gd name="connsiteX289" fmla="*/ 459122 w 1543413"/>
                  <a:gd name="connsiteY289" fmla="*/ 1065837 h 1220243"/>
                  <a:gd name="connsiteX290" fmla="*/ 459129 w 1543413"/>
                  <a:gd name="connsiteY290" fmla="*/ 1059968 h 1220243"/>
                  <a:gd name="connsiteX291" fmla="*/ 453160 w 1543413"/>
                  <a:gd name="connsiteY291" fmla="*/ 1059968 h 1220243"/>
                  <a:gd name="connsiteX292" fmla="*/ 453167 w 1543413"/>
                  <a:gd name="connsiteY292" fmla="*/ 1054099 h 1220243"/>
                  <a:gd name="connsiteX293" fmla="*/ 447197 w 1543413"/>
                  <a:gd name="connsiteY293" fmla="*/ 1054099 h 1220243"/>
                  <a:gd name="connsiteX294" fmla="*/ 447204 w 1543413"/>
                  <a:gd name="connsiteY294" fmla="*/ 1048230 h 1220243"/>
                  <a:gd name="connsiteX295" fmla="*/ 441235 w 1543413"/>
                  <a:gd name="connsiteY295" fmla="*/ 1048230 h 1220243"/>
                  <a:gd name="connsiteX296" fmla="*/ 441242 w 1543413"/>
                  <a:gd name="connsiteY296" fmla="*/ 1042361 h 1220243"/>
                  <a:gd name="connsiteX297" fmla="*/ 435272 w 1543413"/>
                  <a:gd name="connsiteY297" fmla="*/ 1042361 h 1220243"/>
                  <a:gd name="connsiteX298" fmla="*/ 435279 w 1543413"/>
                  <a:gd name="connsiteY298" fmla="*/ 1036491 h 1220243"/>
                  <a:gd name="connsiteX299" fmla="*/ 429309 w 1543413"/>
                  <a:gd name="connsiteY299" fmla="*/ 1036491 h 1220243"/>
                  <a:gd name="connsiteX300" fmla="*/ 429316 w 1543413"/>
                  <a:gd name="connsiteY300" fmla="*/ 1030622 h 1220243"/>
                  <a:gd name="connsiteX301" fmla="*/ 423347 w 1543413"/>
                  <a:gd name="connsiteY301" fmla="*/ 1030622 h 1220243"/>
                  <a:gd name="connsiteX302" fmla="*/ 423354 w 1543413"/>
                  <a:gd name="connsiteY302" fmla="*/ 1024753 h 1220243"/>
                  <a:gd name="connsiteX303" fmla="*/ 417384 w 1543413"/>
                  <a:gd name="connsiteY303" fmla="*/ 1024753 h 1220243"/>
                  <a:gd name="connsiteX304" fmla="*/ 417391 w 1543413"/>
                  <a:gd name="connsiteY304" fmla="*/ 1018884 h 1220243"/>
                  <a:gd name="connsiteX305" fmla="*/ 411421 w 1543413"/>
                  <a:gd name="connsiteY305" fmla="*/ 1018884 h 1220243"/>
                  <a:gd name="connsiteX306" fmla="*/ 411428 w 1543413"/>
                  <a:gd name="connsiteY306" fmla="*/ 1013015 h 1220243"/>
                  <a:gd name="connsiteX307" fmla="*/ 405459 w 1543413"/>
                  <a:gd name="connsiteY307" fmla="*/ 1013015 h 1220243"/>
                  <a:gd name="connsiteX308" fmla="*/ 405466 w 1543413"/>
                  <a:gd name="connsiteY308" fmla="*/ 1007146 h 1220243"/>
                  <a:gd name="connsiteX309" fmla="*/ 399496 w 1543413"/>
                  <a:gd name="connsiteY309" fmla="*/ 1007146 h 1220243"/>
                  <a:gd name="connsiteX310" fmla="*/ 399503 w 1543413"/>
                  <a:gd name="connsiteY310" fmla="*/ 1001277 h 1220243"/>
                  <a:gd name="connsiteX311" fmla="*/ 393533 w 1543413"/>
                  <a:gd name="connsiteY311" fmla="*/ 1001277 h 1220243"/>
                  <a:gd name="connsiteX312" fmla="*/ 393540 w 1543413"/>
                  <a:gd name="connsiteY312" fmla="*/ 995408 h 1220243"/>
                  <a:gd name="connsiteX313" fmla="*/ 387571 w 1543413"/>
                  <a:gd name="connsiteY313" fmla="*/ 995408 h 1220243"/>
                  <a:gd name="connsiteX314" fmla="*/ 387578 w 1543413"/>
                  <a:gd name="connsiteY314" fmla="*/ 989539 h 1220243"/>
                  <a:gd name="connsiteX315" fmla="*/ 381608 w 1543413"/>
                  <a:gd name="connsiteY315" fmla="*/ 989539 h 1220243"/>
                  <a:gd name="connsiteX316" fmla="*/ 381615 w 1543413"/>
                  <a:gd name="connsiteY316" fmla="*/ 983670 h 1220243"/>
                  <a:gd name="connsiteX317" fmla="*/ 375646 w 1543413"/>
                  <a:gd name="connsiteY317" fmla="*/ 983670 h 1220243"/>
                  <a:gd name="connsiteX318" fmla="*/ 375653 w 1543413"/>
                  <a:gd name="connsiteY318" fmla="*/ 977800 h 1220243"/>
                  <a:gd name="connsiteX319" fmla="*/ 369683 w 1543413"/>
                  <a:gd name="connsiteY319" fmla="*/ 977800 h 1220243"/>
                  <a:gd name="connsiteX320" fmla="*/ 369690 w 1543413"/>
                  <a:gd name="connsiteY320" fmla="*/ 971931 h 1220243"/>
                  <a:gd name="connsiteX321" fmla="*/ 363720 w 1543413"/>
                  <a:gd name="connsiteY321" fmla="*/ 971931 h 1220243"/>
                  <a:gd name="connsiteX322" fmla="*/ 363727 w 1543413"/>
                  <a:gd name="connsiteY322" fmla="*/ 966062 h 1220243"/>
                  <a:gd name="connsiteX323" fmla="*/ 357758 w 1543413"/>
                  <a:gd name="connsiteY323" fmla="*/ 966062 h 1220243"/>
                  <a:gd name="connsiteX324" fmla="*/ 357765 w 1543413"/>
                  <a:gd name="connsiteY324" fmla="*/ 960193 h 1220243"/>
                  <a:gd name="connsiteX325" fmla="*/ 351795 w 1543413"/>
                  <a:gd name="connsiteY325" fmla="*/ 960193 h 1220243"/>
                  <a:gd name="connsiteX326" fmla="*/ 351802 w 1543413"/>
                  <a:gd name="connsiteY326" fmla="*/ 954324 h 1220243"/>
                  <a:gd name="connsiteX327" fmla="*/ 345832 w 1543413"/>
                  <a:gd name="connsiteY327" fmla="*/ 954324 h 1220243"/>
                  <a:gd name="connsiteX328" fmla="*/ 345839 w 1543413"/>
                  <a:gd name="connsiteY328" fmla="*/ 948455 h 1220243"/>
                  <a:gd name="connsiteX329" fmla="*/ 339870 w 1543413"/>
                  <a:gd name="connsiteY329" fmla="*/ 948455 h 1220243"/>
                  <a:gd name="connsiteX330" fmla="*/ 339877 w 1543413"/>
                  <a:gd name="connsiteY330" fmla="*/ 942586 h 1220243"/>
                  <a:gd name="connsiteX331" fmla="*/ 333907 w 1543413"/>
                  <a:gd name="connsiteY331" fmla="*/ 942586 h 1220243"/>
                  <a:gd name="connsiteX332" fmla="*/ 333914 w 1543413"/>
                  <a:gd name="connsiteY332" fmla="*/ 936717 h 1220243"/>
                  <a:gd name="connsiteX333" fmla="*/ 327945 w 1543413"/>
                  <a:gd name="connsiteY333" fmla="*/ 936717 h 1220243"/>
                  <a:gd name="connsiteX334" fmla="*/ 327952 w 1543413"/>
                  <a:gd name="connsiteY334" fmla="*/ 930847 h 1220243"/>
                  <a:gd name="connsiteX335" fmla="*/ 321982 w 1543413"/>
                  <a:gd name="connsiteY335" fmla="*/ 930847 h 1220243"/>
                  <a:gd name="connsiteX336" fmla="*/ 321989 w 1543413"/>
                  <a:gd name="connsiteY336" fmla="*/ 924978 h 1220243"/>
                  <a:gd name="connsiteX337" fmla="*/ 316019 w 1543413"/>
                  <a:gd name="connsiteY337" fmla="*/ 924978 h 1220243"/>
                  <a:gd name="connsiteX338" fmla="*/ 316026 w 1543413"/>
                  <a:gd name="connsiteY338" fmla="*/ 919109 h 1220243"/>
                  <a:gd name="connsiteX339" fmla="*/ 310057 w 1543413"/>
                  <a:gd name="connsiteY339" fmla="*/ 919109 h 1220243"/>
                  <a:gd name="connsiteX340" fmla="*/ 310064 w 1543413"/>
                  <a:gd name="connsiteY340" fmla="*/ 913240 h 1220243"/>
                  <a:gd name="connsiteX341" fmla="*/ 304094 w 1543413"/>
                  <a:gd name="connsiteY341" fmla="*/ 913240 h 1220243"/>
                  <a:gd name="connsiteX342" fmla="*/ 304101 w 1543413"/>
                  <a:gd name="connsiteY342" fmla="*/ 907371 h 1220243"/>
                  <a:gd name="connsiteX343" fmla="*/ 298132 w 1543413"/>
                  <a:gd name="connsiteY343" fmla="*/ 907371 h 1220243"/>
                  <a:gd name="connsiteX344" fmla="*/ 298139 w 1543413"/>
                  <a:gd name="connsiteY344" fmla="*/ 901502 h 1220243"/>
                  <a:gd name="connsiteX345" fmla="*/ 292169 w 1543413"/>
                  <a:gd name="connsiteY345" fmla="*/ 901502 h 1220243"/>
                  <a:gd name="connsiteX346" fmla="*/ 292176 w 1543413"/>
                  <a:gd name="connsiteY346" fmla="*/ 895633 h 1220243"/>
                  <a:gd name="connsiteX347" fmla="*/ 286206 w 1543413"/>
                  <a:gd name="connsiteY347" fmla="*/ 895633 h 1220243"/>
                  <a:gd name="connsiteX348" fmla="*/ 286213 w 1543413"/>
                  <a:gd name="connsiteY348" fmla="*/ 889764 h 1220243"/>
                  <a:gd name="connsiteX349" fmla="*/ 280243 w 1543413"/>
                  <a:gd name="connsiteY349" fmla="*/ 889764 h 1220243"/>
                  <a:gd name="connsiteX350" fmla="*/ 280250 w 1543413"/>
                  <a:gd name="connsiteY350" fmla="*/ 883895 h 1220243"/>
                  <a:gd name="connsiteX351" fmla="*/ 274281 w 1543413"/>
                  <a:gd name="connsiteY351" fmla="*/ 883895 h 1220243"/>
                  <a:gd name="connsiteX352" fmla="*/ 274288 w 1543413"/>
                  <a:gd name="connsiteY352" fmla="*/ 878026 h 1220243"/>
                  <a:gd name="connsiteX353" fmla="*/ 268318 w 1543413"/>
                  <a:gd name="connsiteY353" fmla="*/ 878026 h 1220243"/>
                  <a:gd name="connsiteX354" fmla="*/ 268325 w 1543413"/>
                  <a:gd name="connsiteY354" fmla="*/ 872156 h 1220243"/>
                  <a:gd name="connsiteX355" fmla="*/ 262356 w 1543413"/>
                  <a:gd name="connsiteY355" fmla="*/ 872156 h 1220243"/>
                  <a:gd name="connsiteX356" fmla="*/ 262363 w 1543413"/>
                  <a:gd name="connsiteY356" fmla="*/ 866287 h 1220243"/>
                  <a:gd name="connsiteX357" fmla="*/ 256393 w 1543413"/>
                  <a:gd name="connsiteY357" fmla="*/ 866287 h 1220243"/>
                  <a:gd name="connsiteX358" fmla="*/ 256400 w 1543413"/>
                  <a:gd name="connsiteY358" fmla="*/ 860418 h 1220243"/>
                  <a:gd name="connsiteX359" fmla="*/ 250430 w 1543413"/>
                  <a:gd name="connsiteY359" fmla="*/ 860418 h 1220243"/>
                  <a:gd name="connsiteX360" fmla="*/ 250437 w 1543413"/>
                  <a:gd name="connsiteY360" fmla="*/ 854549 h 1220243"/>
                  <a:gd name="connsiteX361" fmla="*/ 244468 w 1543413"/>
                  <a:gd name="connsiteY361" fmla="*/ 854549 h 1220243"/>
                  <a:gd name="connsiteX362" fmla="*/ 244475 w 1543413"/>
                  <a:gd name="connsiteY362" fmla="*/ 848680 h 1220243"/>
                  <a:gd name="connsiteX363" fmla="*/ 238505 w 1543413"/>
                  <a:gd name="connsiteY363" fmla="*/ 848680 h 1220243"/>
                  <a:gd name="connsiteX364" fmla="*/ 238512 w 1543413"/>
                  <a:gd name="connsiteY364" fmla="*/ 842811 h 1220243"/>
                  <a:gd name="connsiteX365" fmla="*/ 232542 w 1543413"/>
                  <a:gd name="connsiteY365" fmla="*/ 842811 h 1220243"/>
                  <a:gd name="connsiteX366" fmla="*/ 232549 w 1543413"/>
                  <a:gd name="connsiteY366" fmla="*/ 836942 h 1220243"/>
                  <a:gd name="connsiteX367" fmla="*/ 226580 w 1543413"/>
                  <a:gd name="connsiteY367" fmla="*/ 836942 h 1220243"/>
                  <a:gd name="connsiteX368" fmla="*/ 226587 w 1543413"/>
                  <a:gd name="connsiteY368" fmla="*/ 831073 h 1220243"/>
                  <a:gd name="connsiteX369" fmla="*/ 220617 w 1543413"/>
                  <a:gd name="connsiteY369" fmla="*/ 831073 h 1220243"/>
                  <a:gd name="connsiteX370" fmla="*/ 220624 w 1543413"/>
                  <a:gd name="connsiteY370" fmla="*/ 825204 h 1220243"/>
                  <a:gd name="connsiteX371" fmla="*/ 214655 w 1543413"/>
                  <a:gd name="connsiteY371" fmla="*/ 825204 h 1220243"/>
                  <a:gd name="connsiteX372" fmla="*/ 214662 w 1543413"/>
                  <a:gd name="connsiteY372" fmla="*/ 819334 h 1220243"/>
                  <a:gd name="connsiteX373" fmla="*/ 208692 w 1543413"/>
                  <a:gd name="connsiteY373" fmla="*/ 819334 h 1220243"/>
                  <a:gd name="connsiteX374" fmla="*/ 208699 w 1543413"/>
                  <a:gd name="connsiteY374" fmla="*/ 813465 h 1220243"/>
                  <a:gd name="connsiteX375" fmla="*/ 202729 w 1543413"/>
                  <a:gd name="connsiteY375" fmla="*/ 813465 h 1220243"/>
                  <a:gd name="connsiteX376" fmla="*/ 202736 w 1543413"/>
                  <a:gd name="connsiteY376" fmla="*/ 807596 h 1220243"/>
                  <a:gd name="connsiteX377" fmla="*/ 196767 w 1543413"/>
                  <a:gd name="connsiteY377" fmla="*/ 807596 h 1220243"/>
                  <a:gd name="connsiteX378" fmla="*/ 196774 w 1543413"/>
                  <a:gd name="connsiteY378" fmla="*/ 801727 h 1220243"/>
                  <a:gd name="connsiteX379" fmla="*/ 190804 w 1543413"/>
                  <a:gd name="connsiteY379" fmla="*/ 801727 h 1220243"/>
                  <a:gd name="connsiteX380" fmla="*/ 190811 w 1543413"/>
                  <a:gd name="connsiteY380" fmla="*/ 795858 h 1220243"/>
                  <a:gd name="connsiteX381" fmla="*/ 184842 w 1543413"/>
                  <a:gd name="connsiteY381" fmla="*/ 795858 h 1220243"/>
                  <a:gd name="connsiteX382" fmla="*/ 184849 w 1543413"/>
                  <a:gd name="connsiteY382" fmla="*/ 789989 h 1220243"/>
                  <a:gd name="connsiteX383" fmla="*/ 178879 w 1543413"/>
                  <a:gd name="connsiteY383" fmla="*/ 789989 h 1220243"/>
                  <a:gd name="connsiteX384" fmla="*/ 178886 w 1543413"/>
                  <a:gd name="connsiteY384" fmla="*/ 784120 h 1220243"/>
                  <a:gd name="connsiteX385" fmla="*/ 172916 w 1543413"/>
                  <a:gd name="connsiteY385" fmla="*/ 784120 h 1220243"/>
                  <a:gd name="connsiteX386" fmla="*/ 172923 w 1543413"/>
                  <a:gd name="connsiteY386" fmla="*/ 778251 h 1220243"/>
                  <a:gd name="connsiteX387" fmla="*/ 166953 w 1543413"/>
                  <a:gd name="connsiteY387" fmla="*/ 778251 h 1220243"/>
                  <a:gd name="connsiteX388" fmla="*/ 166960 w 1543413"/>
                  <a:gd name="connsiteY388" fmla="*/ 772382 h 1220243"/>
                  <a:gd name="connsiteX389" fmla="*/ 160991 w 1543413"/>
                  <a:gd name="connsiteY389" fmla="*/ 772382 h 1220243"/>
                  <a:gd name="connsiteX390" fmla="*/ 160998 w 1543413"/>
                  <a:gd name="connsiteY390" fmla="*/ 766512 h 1220243"/>
                  <a:gd name="connsiteX391" fmla="*/ 155028 w 1543413"/>
                  <a:gd name="connsiteY391" fmla="*/ 766512 h 1220243"/>
                  <a:gd name="connsiteX392" fmla="*/ 155035 w 1543413"/>
                  <a:gd name="connsiteY392" fmla="*/ 760643 h 1220243"/>
                  <a:gd name="connsiteX393" fmla="*/ 149066 w 1543413"/>
                  <a:gd name="connsiteY393" fmla="*/ 760643 h 1220243"/>
                  <a:gd name="connsiteX394" fmla="*/ 149073 w 1543413"/>
                  <a:gd name="connsiteY394" fmla="*/ 754774 h 1220243"/>
                  <a:gd name="connsiteX395" fmla="*/ 143103 w 1543413"/>
                  <a:gd name="connsiteY395" fmla="*/ 754774 h 1220243"/>
                  <a:gd name="connsiteX396" fmla="*/ 143110 w 1543413"/>
                  <a:gd name="connsiteY396" fmla="*/ 748905 h 1220243"/>
                  <a:gd name="connsiteX397" fmla="*/ 137140 w 1543413"/>
                  <a:gd name="connsiteY397" fmla="*/ 748905 h 1220243"/>
                  <a:gd name="connsiteX398" fmla="*/ 137147 w 1543413"/>
                  <a:gd name="connsiteY398" fmla="*/ 743036 h 1220243"/>
                  <a:gd name="connsiteX399" fmla="*/ 131178 w 1543413"/>
                  <a:gd name="connsiteY399" fmla="*/ 743036 h 1220243"/>
                  <a:gd name="connsiteX400" fmla="*/ 131185 w 1543413"/>
                  <a:gd name="connsiteY400" fmla="*/ 737167 h 1220243"/>
                  <a:gd name="connsiteX401" fmla="*/ 125215 w 1543413"/>
                  <a:gd name="connsiteY401" fmla="*/ 737167 h 1220243"/>
                  <a:gd name="connsiteX402" fmla="*/ 125222 w 1543413"/>
                  <a:gd name="connsiteY402" fmla="*/ 731298 h 1220243"/>
                  <a:gd name="connsiteX403" fmla="*/ 119253 w 1543413"/>
                  <a:gd name="connsiteY403" fmla="*/ 731298 h 1220243"/>
                  <a:gd name="connsiteX404" fmla="*/ 119260 w 1543413"/>
                  <a:gd name="connsiteY404" fmla="*/ 725429 h 1220243"/>
                  <a:gd name="connsiteX405" fmla="*/ 113290 w 1543413"/>
                  <a:gd name="connsiteY405" fmla="*/ 725429 h 1220243"/>
                  <a:gd name="connsiteX406" fmla="*/ 113297 w 1543413"/>
                  <a:gd name="connsiteY406" fmla="*/ 719560 h 1220243"/>
                  <a:gd name="connsiteX407" fmla="*/ 107327 w 1543413"/>
                  <a:gd name="connsiteY407" fmla="*/ 719560 h 1220243"/>
                  <a:gd name="connsiteX408" fmla="*/ 107334 w 1543413"/>
                  <a:gd name="connsiteY408" fmla="*/ 713690 h 1220243"/>
                  <a:gd name="connsiteX409" fmla="*/ 101365 w 1543413"/>
                  <a:gd name="connsiteY409" fmla="*/ 713690 h 1220243"/>
                  <a:gd name="connsiteX410" fmla="*/ 101372 w 1543413"/>
                  <a:gd name="connsiteY410" fmla="*/ 707821 h 1220243"/>
                  <a:gd name="connsiteX411" fmla="*/ 95402 w 1543413"/>
                  <a:gd name="connsiteY411" fmla="*/ 707821 h 1220243"/>
                  <a:gd name="connsiteX412" fmla="*/ 95409 w 1543413"/>
                  <a:gd name="connsiteY412" fmla="*/ 701952 h 1220243"/>
                  <a:gd name="connsiteX413" fmla="*/ 89439 w 1543413"/>
                  <a:gd name="connsiteY413" fmla="*/ 701952 h 1220243"/>
                  <a:gd name="connsiteX414" fmla="*/ 89446 w 1543413"/>
                  <a:gd name="connsiteY414" fmla="*/ 696083 h 1220243"/>
                  <a:gd name="connsiteX415" fmla="*/ 83477 w 1543413"/>
                  <a:gd name="connsiteY415" fmla="*/ 696083 h 1220243"/>
                  <a:gd name="connsiteX416" fmla="*/ 83484 w 1543413"/>
                  <a:gd name="connsiteY416" fmla="*/ 690214 h 1220243"/>
                  <a:gd name="connsiteX417" fmla="*/ 77514 w 1543413"/>
                  <a:gd name="connsiteY417" fmla="*/ 690214 h 1220243"/>
                  <a:gd name="connsiteX418" fmla="*/ 77521 w 1543413"/>
                  <a:gd name="connsiteY418" fmla="*/ 684345 h 1220243"/>
                  <a:gd name="connsiteX419" fmla="*/ 71552 w 1543413"/>
                  <a:gd name="connsiteY419" fmla="*/ 684345 h 1220243"/>
                  <a:gd name="connsiteX420" fmla="*/ 71559 w 1543413"/>
                  <a:gd name="connsiteY420" fmla="*/ 678476 h 1220243"/>
                  <a:gd name="connsiteX421" fmla="*/ 65589 w 1543413"/>
                  <a:gd name="connsiteY421" fmla="*/ 678476 h 1220243"/>
                  <a:gd name="connsiteX422" fmla="*/ 65596 w 1543413"/>
                  <a:gd name="connsiteY422" fmla="*/ 672607 h 1220243"/>
                  <a:gd name="connsiteX423" fmla="*/ 59626 w 1543413"/>
                  <a:gd name="connsiteY423" fmla="*/ 672607 h 1220243"/>
                  <a:gd name="connsiteX424" fmla="*/ 59633 w 1543413"/>
                  <a:gd name="connsiteY424" fmla="*/ 666738 h 1220243"/>
                  <a:gd name="connsiteX425" fmla="*/ 53663 w 1543413"/>
                  <a:gd name="connsiteY425" fmla="*/ 666738 h 1220243"/>
                  <a:gd name="connsiteX426" fmla="*/ 53670 w 1543413"/>
                  <a:gd name="connsiteY426" fmla="*/ 660868 h 1220243"/>
                  <a:gd name="connsiteX427" fmla="*/ 47701 w 1543413"/>
                  <a:gd name="connsiteY427" fmla="*/ 660868 h 1220243"/>
                  <a:gd name="connsiteX428" fmla="*/ 47708 w 1543413"/>
                  <a:gd name="connsiteY428" fmla="*/ 654999 h 1220243"/>
                  <a:gd name="connsiteX429" fmla="*/ 41738 w 1543413"/>
                  <a:gd name="connsiteY429" fmla="*/ 654999 h 1220243"/>
                  <a:gd name="connsiteX430" fmla="*/ 41745 w 1543413"/>
                  <a:gd name="connsiteY430" fmla="*/ 649130 h 1220243"/>
                  <a:gd name="connsiteX431" fmla="*/ 35776 w 1543413"/>
                  <a:gd name="connsiteY431" fmla="*/ 649130 h 1220243"/>
                  <a:gd name="connsiteX432" fmla="*/ 35783 w 1543413"/>
                  <a:gd name="connsiteY432" fmla="*/ 643261 h 1220243"/>
                  <a:gd name="connsiteX433" fmla="*/ 29813 w 1543413"/>
                  <a:gd name="connsiteY433" fmla="*/ 643261 h 1220243"/>
                  <a:gd name="connsiteX434" fmla="*/ 29820 w 1543413"/>
                  <a:gd name="connsiteY434" fmla="*/ 637392 h 1220243"/>
                  <a:gd name="connsiteX435" fmla="*/ 23850 w 1543413"/>
                  <a:gd name="connsiteY435" fmla="*/ 637392 h 1220243"/>
                  <a:gd name="connsiteX436" fmla="*/ 23857 w 1543413"/>
                  <a:gd name="connsiteY436" fmla="*/ 631523 h 1220243"/>
                  <a:gd name="connsiteX437" fmla="*/ 17888 w 1543413"/>
                  <a:gd name="connsiteY437" fmla="*/ 631523 h 1220243"/>
                  <a:gd name="connsiteX438" fmla="*/ 17895 w 1543413"/>
                  <a:gd name="connsiteY438" fmla="*/ 625654 h 1220243"/>
                  <a:gd name="connsiteX439" fmla="*/ 11925 w 1543413"/>
                  <a:gd name="connsiteY439" fmla="*/ 625654 h 1220243"/>
                  <a:gd name="connsiteX440" fmla="*/ 11932 w 1543413"/>
                  <a:gd name="connsiteY440" fmla="*/ 619785 h 1220243"/>
                  <a:gd name="connsiteX441" fmla="*/ 5963 w 1543413"/>
                  <a:gd name="connsiteY441" fmla="*/ 619785 h 1220243"/>
                  <a:gd name="connsiteX442" fmla="*/ 5970 w 1543413"/>
                  <a:gd name="connsiteY442" fmla="*/ 613916 h 1220243"/>
                  <a:gd name="connsiteX443" fmla="*/ 0 w 1543413"/>
                  <a:gd name="connsiteY443" fmla="*/ 613916 h 1220243"/>
                  <a:gd name="connsiteX444" fmla="*/ 93 w 1543413"/>
                  <a:gd name="connsiteY444" fmla="*/ 527968 h 1220243"/>
                  <a:gd name="connsiteX445" fmla="*/ 117249 w 1543413"/>
                  <a:gd name="connsiteY445" fmla="*/ 333422 h 1220243"/>
                  <a:gd name="connsiteX446" fmla="*/ 119253 w 1543413"/>
                  <a:gd name="connsiteY446" fmla="*/ 329940 h 1220243"/>
                  <a:gd name="connsiteX447" fmla="*/ 119253 w 1543413"/>
                  <a:gd name="connsiteY447" fmla="*/ 328058 h 1220243"/>
                  <a:gd name="connsiteX448" fmla="*/ 113290 w 1543413"/>
                  <a:gd name="connsiteY448" fmla="*/ 328058 h 1220243"/>
                  <a:gd name="connsiteX449" fmla="*/ 113290 w 1543413"/>
                  <a:gd name="connsiteY449" fmla="*/ 322189 h 1220243"/>
                  <a:gd name="connsiteX450" fmla="*/ 107327 w 1543413"/>
                  <a:gd name="connsiteY450" fmla="*/ 322189 h 1220243"/>
                  <a:gd name="connsiteX451" fmla="*/ 107327 w 1543413"/>
                  <a:gd name="connsiteY451" fmla="*/ 316319 h 1220243"/>
                  <a:gd name="connsiteX452" fmla="*/ 101365 w 1543413"/>
                  <a:gd name="connsiteY452" fmla="*/ 316319 h 1220243"/>
                  <a:gd name="connsiteX453" fmla="*/ 101365 w 1543413"/>
                  <a:gd name="connsiteY453" fmla="*/ 310450 h 1220243"/>
                  <a:gd name="connsiteX454" fmla="*/ 95402 w 1543413"/>
                  <a:gd name="connsiteY454" fmla="*/ 310450 h 1220243"/>
                  <a:gd name="connsiteX455" fmla="*/ 95402 w 1543413"/>
                  <a:gd name="connsiteY455" fmla="*/ 304581 h 1220243"/>
                  <a:gd name="connsiteX456" fmla="*/ 89439 w 1543413"/>
                  <a:gd name="connsiteY456" fmla="*/ 304581 h 1220243"/>
                  <a:gd name="connsiteX457" fmla="*/ 89439 w 1543413"/>
                  <a:gd name="connsiteY457" fmla="*/ 298712 h 1220243"/>
                  <a:gd name="connsiteX458" fmla="*/ 83477 w 1543413"/>
                  <a:gd name="connsiteY458" fmla="*/ 298712 h 1220243"/>
                  <a:gd name="connsiteX459" fmla="*/ 83477 w 1543413"/>
                  <a:gd name="connsiteY459" fmla="*/ 292843 h 1220243"/>
                  <a:gd name="connsiteX460" fmla="*/ 77514 w 1543413"/>
                  <a:gd name="connsiteY460" fmla="*/ 292843 h 1220243"/>
                  <a:gd name="connsiteX461" fmla="*/ 77514 w 1543413"/>
                  <a:gd name="connsiteY461" fmla="*/ 286974 h 1220243"/>
                  <a:gd name="connsiteX462" fmla="*/ 71552 w 1543413"/>
                  <a:gd name="connsiteY462" fmla="*/ 286974 h 1220243"/>
                  <a:gd name="connsiteX463" fmla="*/ 71552 w 1543413"/>
                  <a:gd name="connsiteY463" fmla="*/ 281105 h 1220243"/>
                  <a:gd name="connsiteX464" fmla="*/ 65589 w 1543413"/>
                  <a:gd name="connsiteY464" fmla="*/ 281105 h 1220243"/>
                  <a:gd name="connsiteX465" fmla="*/ 65589 w 1543413"/>
                  <a:gd name="connsiteY465" fmla="*/ 275236 h 1220243"/>
                  <a:gd name="connsiteX466" fmla="*/ 59626 w 1543413"/>
                  <a:gd name="connsiteY466" fmla="*/ 275236 h 1220243"/>
                  <a:gd name="connsiteX467" fmla="*/ 59626 w 1543413"/>
                  <a:gd name="connsiteY467" fmla="*/ 269367 h 1220243"/>
                  <a:gd name="connsiteX468" fmla="*/ 53663 w 1543413"/>
                  <a:gd name="connsiteY468" fmla="*/ 269367 h 1220243"/>
                  <a:gd name="connsiteX469" fmla="*/ 53663 w 1543413"/>
                  <a:gd name="connsiteY469" fmla="*/ 263497 h 1220243"/>
                  <a:gd name="connsiteX470" fmla="*/ 47701 w 1543413"/>
                  <a:gd name="connsiteY470" fmla="*/ 263497 h 1220243"/>
                  <a:gd name="connsiteX471" fmla="*/ 47701 w 1543413"/>
                  <a:gd name="connsiteY471" fmla="*/ 257628 h 1220243"/>
                  <a:gd name="connsiteX472" fmla="*/ 41738 w 1543413"/>
                  <a:gd name="connsiteY472" fmla="*/ 257628 h 1220243"/>
                  <a:gd name="connsiteX473" fmla="*/ 41738 w 1543413"/>
                  <a:gd name="connsiteY473" fmla="*/ 251759 h 1220243"/>
                  <a:gd name="connsiteX474" fmla="*/ 35776 w 1543413"/>
                  <a:gd name="connsiteY474" fmla="*/ 251759 h 1220243"/>
                  <a:gd name="connsiteX475" fmla="*/ 35776 w 1543413"/>
                  <a:gd name="connsiteY475" fmla="*/ 245890 h 1220243"/>
                  <a:gd name="connsiteX476" fmla="*/ 29813 w 1543413"/>
                  <a:gd name="connsiteY476" fmla="*/ 245890 h 1220243"/>
                  <a:gd name="connsiteX477" fmla="*/ 29813 w 1543413"/>
                  <a:gd name="connsiteY477" fmla="*/ 240021 h 1220243"/>
                  <a:gd name="connsiteX478" fmla="*/ 23850 w 1543413"/>
                  <a:gd name="connsiteY478" fmla="*/ 240021 h 1220243"/>
                  <a:gd name="connsiteX479" fmla="*/ 23850 w 1543413"/>
                  <a:gd name="connsiteY479" fmla="*/ 234152 h 1220243"/>
                  <a:gd name="connsiteX480" fmla="*/ 17888 w 1543413"/>
                  <a:gd name="connsiteY480" fmla="*/ 234152 h 1220243"/>
                  <a:gd name="connsiteX481" fmla="*/ 17888 w 1543413"/>
                  <a:gd name="connsiteY481" fmla="*/ 228283 h 1220243"/>
                  <a:gd name="connsiteX482" fmla="*/ 11925 w 1543413"/>
                  <a:gd name="connsiteY482" fmla="*/ 228283 h 1220243"/>
                  <a:gd name="connsiteX483" fmla="*/ 11925 w 1543413"/>
                  <a:gd name="connsiteY483" fmla="*/ 222414 h 1220243"/>
                  <a:gd name="connsiteX484" fmla="*/ 5963 w 1543413"/>
                  <a:gd name="connsiteY484" fmla="*/ 222414 h 1220243"/>
                  <a:gd name="connsiteX485" fmla="*/ 5963 w 1543413"/>
                  <a:gd name="connsiteY485" fmla="*/ 216545 h 1220243"/>
                  <a:gd name="connsiteX486" fmla="*/ 0 w 1543413"/>
                  <a:gd name="connsiteY486" fmla="*/ 216545 h 1220243"/>
                  <a:gd name="connsiteX487" fmla="*/ 0 w 1543413"/>
                  <a:gd name="connsiteY487" fmla="*/ 194593 h 1220243"/>
                  <a:gd name="connsiteX488" fmla="*/ 5209 w 1543413"/>
                  <a:gd name="connsiteY488" fmla="*/ 114784 h 1220243"/>
                  <a:gd name="connsiteX489" fmla="*/ 30882 w 1543413"/>
                  <a:gd name="connsiteY489" fmla="*/ 57299 h 1220243"/>
                  <a:gd name="connsiteX490" fmla="*/ 84088 w 1543413"/>
                  <a:gd name="connsiteY490" fmla="*/ 14511 h 1220243"/>
                  <a:gd name="connsiteX491" fmla="*/ 162595 w 1543413"/>
                  <a:gd name="connsiteY491" fmla="*/ 0 h 12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</a:cxnLst>
                <a:rect l="l" t="t" r="r" b="b"/>
                <a:pathLst>
                  <a:path w="1543413" h="1220243">
                    <a:moveTo>
                      <a:pt x="162595" y="0"/>
                    </a:moveTo>
                    <a:cubicBezTo>
                      <a:pt x="222374" y="0"/>
                      <a:pt x="267581" y="14821"/>
                      <a:pt x="298214" y="44463"/>
                    </a:cubicBezTo>
                    <a:lnTo>
                      <a:pt x="300925" y="48425"/>
                    </a:lnTo>
                    <a:lnTo>
                      <a:pt x="304177" y="50332"/>
                    </a:lnTo>
                    <a:lnTo>
                      <a:pt x="306889" y="54295"/>
                    </a:lnTo>
                    <a:lnTo>
                      <a:pt x="310139" y="56201"/>
                    </a:lnTo>
                    <a:lnTo>
                      <a:pt x="312851" y="60163"/>
                    </a:lnTo>
                    <a:lnTo>
                      <a:pt x="316102" y="62070"/>
                    </a:lnTo>
                    <a:lnTo>
                      <a:pt x="318814" y="66033"/>
                    </a:lnTo>
                    <a:lnTo>
                      <a:pt x="322064" y="67939"/>
                    </a:lnTo>
                    <a:lnTo>
                      <a:pt x="324776" y="71901"/>
                    </a:lnTo>
                    <a:lnTo>
                      <a:pt x="328027" y="73808"/>
                    </a:lnTo>
                    <a:lnTo>
                      <a:pt x="330739" y="77770"/>
                    </a:lnTo>
                    <a:lnTo>
                      <a:pt x="333990" y="79677"/>
                    </a:lnTo>
                    <a:lnTo>
                      <a:pt x="336702" y="83640"/>
                    </a:lnTo>
                    <a:lnTo>
                      <a:pt x="339952" y="85546"/>
                    </a:lnTo>
                    <a:lnTo>
                      <a:pt x="342664" y="89508"/>
                    </a:lnTo>
                    <a:lnTo>
                      <a:pt x="345915" y="91415"/>
                    </a:lnTo>
                    <a:lnTo>
                      <a:pt x="348628" y="95380"/>
                    </a:lnTo>
                    <a:lnTo>
                      <a:pt x="351877" y="97285"/>
                    </a:lnTo>
                    <a:lnTo>
                      <a:pt x="354589" y="101247"/>
                    </a:lnTo>
                    <a:lnTo>
                      <a:pt x="357840" y="103154"/>
                    </a:lnTo>
                    <a:lnTo>
                      <a:pt x="360552" y="107116"/>
                    </a:lnTo>
                    <a:lnTo>
                      <a:pt x="363803" y="109023"/>
                    </a:lnTo>
                    <a:lnTo>
                      <a:pt x="366515" y="112985"/>
                    </a:lnTo>
                    <a:lnTo>
                      <a:pt x="369766" y="114892"/>
                    </a:lnTo>
                    <a:lnTo>
                      <a:pt x="372478" y="118855"/>
                    </a:lnTo>
                    <a:lnTo>
                      <a:pt x="375728" y="120761"/>
                    </a:lnTo>
                    <a:lnTo>
                      <a:pt x="378440" y="124723"/>
                    </a:lnTo>
                    <a:lnTo>
                      <a:pt x="381691" y="126630"/>
                    </a:lnTo>
                    <a:lnTo>
                      <a:pt x="384403" y="130593"/>
                    </a:lnTo>
                    <a:lnTo>
                      <a:pt x="387653" y="132499"/>
                    </a:lnTo>
                    <a:lnTo>
                      <a:pt x="390364" y="136461"/>
                    </a:lnTo>
                    <a:lnTo>
                      <a:pt x="390676" y="136644"/>
                    </a:lnTo>
                    <a:lnTo>
                      <a:pt x="393278" y="11534"/>
                    </a:lnTo>
                    <a:lnTo>
                      <a:pt x="715863" y="11534"/>
                    </a:lnTo>
                    <a:lnTo>
                      <a:pt x="715863" y="17403"/>
                    </a:lnTo>
                    <a:lnTo>
                      <a:pt x="721826" y="17403"/>
                    </a:lnTo>
                    <a:lnTo>
                      <a:pt x="721826" y="23272"/>
                    </a:lnTo>
                    <a:lnTo>
                      <a:pt x="727788" y="23272"/>
                    </a:lnTo>
                    <a:lnTo>
                      <a:pt x="727788" y="29141"/>
                    </a:lnTo>
                    <a:lnTo>
                      <a:pt x="733751" y="29141"/>
                    </a:lnTo>
                    <a:lnTo>
                      <a:pt x="733751" y="35010"/>
                    </a:lnTo>
                    <a:lnTo>
                      <a:pt x="739713" y="35010"/>
                    </a:lnTo>
                    <a:lnTo>
                      <a:pt x="739713" y="40879"/>
                    </a:lnTo>
                    <a:lnTo>
                      <a:pt x="745676" y="40879"/>
                    </a:lnTo>
                    <a:lnTo>
                      <a:pt x="745676" y="46748"/>
                    </a:lnTo>
                    <a:lnTo>
                      <a:pt x="751639" y="46748"/>
                    </a:lnTo>
                    <a:lnTo>
                      <a:pt x="751639" y="52617"/>
                    </a:lnTo>
                    <a:lnTo>
                      <a:pt x="757601" y="52617"/>
                    </a:lnTo>
                    <a:lnTo>
                      <a:pt x="757601" y="58486"/>
                    </a:lnTo>
                    <a:lnTo>
                      <a:pt x="763564" y="58486"/>
                    </a:lnTo>
                    <a:lnTo>
                      <a:pt x="763564" y="64356"/>
                    </a:lnTo>
                    <a:lnTo>
                      <a:pt x="769526" y="64356"/>
                    </a:lnTo>
                    <a:lnTo>
                      <a:pt x="769526" y="70225"/>
                    </a:lnTo>
                    <a:lnTo>
                      <a:pt x="775489" y="70225"/>
                    </a:lnTo>
                    <a:lnTo>
                      <a:pt x="775489" y="76094"/>
                    </a:lnTo>
                    <a:lnTo>
                      <a:pt x="781452" y="76094"/>
                    </a:lnTo>
                    <a:lnTo>
                      <a:pt x="781452" y="81963"/>
                    </a:lnTo>
                    <a:lnTo>
                      <a:pt x="785771" y="81963"/>
                    </a:lnTo>
                    <a:lnTo>
                      <a:pt x="786157" y="75391"/>
                    </a:lnTo>
                    <a:cubicBezTo>
                      <a:pt x="787676" y="64384"/>
                      <a:pt x="789955" y="55315"/>
                      <a:pt x="792993" y="48183"/>
                    </a:cubicBezTo>
                    <a:cubicBezTo>
                      <a:pt x="799071" y="33920"/>
                      <a:pt x="810791" y="22324"/>
                      <a:pt x="828154" y="13395"/>
                    </a:cubicBezTo>
                    <a:cubicBezTo>
                      <a:pt x="845517" y="4465"/>
                      <a:pt x="866973" y="0"/>
                      <a:pt x="892522" y="0"/>
                    </a:cubicBezTo>
                    <a:cubicBezTo>
                      <a:pt x="920800" y="0"/>
                      <a:pt x="943744" y="4899"/>
                      <a:pt x="961355" y="14697"/>
                    </a:cubicBezTo>
                    <a:lnTo>
                      <a:pt x="967160" y="20532"/>
                    </a:lnTo>
                    <a:lnTo>
                      <a:pt x="967318" y="20566"/>
                    </a:lnTo>
                    <a:lnTo>
                      <a:pt x="973123" y="26401"/>
                    </a:lnTo>
                    <a:lnTo>
                      <a:pt x="973280" y="26435"/>
                    </a:lnTo>
                    <a:lnTo>
                      <a:pt x="979085" y="32270"/>
                    </a:lnTo>
                    <a:lnTo>
                      <a:pt x="979243" y="32304"/>
                    </a:lnTo>
                    <a:lnTo>
                      <a:pt x="985048" y="38139"/>
                    </a:lnTo>
                    <a:lnTo>
                      <a:pt x="985205" y="38173"/>
                    </a:lnTo>
                    <a:lnTo>
                      <a:pt x="991010" y="44008"/>
                    </a:lnTo>
                    <a:lnTo>
                      <a:pt x="991168" y="44042"/>
                    </a:lnTo>
                    <a:lnTo>
                      <a:pt x="996973" y="49877"/>
                    </a:lnTo>
                    <a:lnTo>
                      <a:pt x="997131" y="49911"/>
                    </a:lnTo>
                    <a:lnTo>
                      <a:pt x="1002936" y="55746"/>
                    </a:lnTo>
                    <a:lnTo>
                      <a:pt x="1003093" y="55780"/>
                    </a:lnTo>
                    <a:lnTo>
                      <a:pt x="1008898" y="61615"/>
                    </a:lnTo>
                    <a:lnTo>
                      <a:pt x="1009056" y="61649"/>
                    </a:lnTo>
                    <a:lnTo>
                      <a:pt x="1014863" y="67486"/>
                    </a:lnTo>
                    <a:lnTo>
                      <a:pt x="1015018" y="67519"/>
                    </a:lnTo>
                    <a:lnTo>
                      <a:pt x="1020823" y="73354"/>
                    </a:lnTo>
                    <a:lnTo>
                      <a:pt x="1020981" y="73388"/>
                    </a:lnTo>
                    <a:lnTo>
                      <a:pt x="1026786" y="79223"/>
                    </a:lnTo>
                    <a:lnTo>
                      <a:pt x="1026944" y="79257"/>
                    </a:lnTo>
                    <a:lnTo>
                      <a:pt x="1032749" y="85092"/>
                    </a:lnTo>
                    <a:lnTo>
                      <a:pt x="1032907" y="85126"/>
                    </a:lnTo>
                    <a:lnTo>
                      <a:pt x="1038712" y="90961"/>
                    </a:lnTo>
                    <a:lnTo>
                      <a:pt x="1038869" y="90995"/>
                    </a:lnTo>
                    <a:lnTo>
                      <a:pt x="1044674" y="96830"/>
                    </a:lnTo>
                    <a:lnTo>
                      <a:pt x="1044832" y="96864"/>
                    </a:lnTo>
                    <a:lnTo>
                      <a:pt x="1050637" y="102699"/>
                    </a:lnTo>
                    <a:lnTo>
                      <a:pt x="1050794" y="102733"/>
                    </a:lnTo>
                    <a:lnTo>
                      <a:pt x="1056599" y="108568"/>
                    </a:lnTo>
                    <a:lnTo>
                      <a:pt x="1056757" y="108602"/>
                    </a:lnTo>
                    <a:lnTo>
                      <a:pt x="1062562" y="114437"/>
                    </a:lnTo>
                    <a:lnTo>
                      <a:pt x="1062720" y="114471"/>
                    </a:lnTo>
                    <a:lnTo>
                      <a:pt x="1068527" y="120308"/>
                    </a:lnTo>
                    <a:lnTo>
                      <a:pt x="1068682" y="120341"/>
                    </a:lnTo>
                    <a:lnTo>
                      <a:pt x="1074487" y="126176"/>
                    </a:lnTo>
                    <a:lnTo>
                      <a:pt x="1074645" y="126210"/>
                    </a:lnTo>
                    <a:lnTo>
                      <a:pt x="1076129" y="127702"/>
                    </a:lnTo>
                    <a:lnTo>
                      <a:pt x="1124380" y="0"/>
                    </a:lnTo>
                    <a:lnTo>
                      <a:pt x="1180877" y="0"/>
                    </a:lnTo>
                    <a:lnTo>
                      <a:pt x="1178667" y="5869"/>
                    </a:lnTo>
                    <a:lnTo>
                      <a:pt x="1186840" y="5869"/>
                    </a:lnTo>
                    <a:lnTo>
                      <a:pt x="1184630" y="11738"/>
                    </a:lnTo>
                    <a:lnTo>
                      <a:pt x="1192802" y="11738"/>
                    </a:lnTo>
                    <a:lnTo>
                      <a:pt x="1190592" y="17607"/>
                    </a:lnTo>
                    <a:lnTo>
                      <a:pt x="1198765" y="17607"/>
                    </a:lnTo>
                    <a:lnTo>
                      <a:pt x="1196555" y="23476"/>
                    </a:lnTo>
                    <a:lnTo>
                      <a:pt x="1204727" y="23476"/>
                    </a:lnTo>
                    <a:lnTo>
                      <a:pt x="1202517" y="29345"/>
                    </a:lnTo>
                    <a:lnTo>
                      <a:pt x="1210690" y="29345"/>
                    </a:lnTo>
                    <a:lnTo>
                      <a:pt x="1208480" y="35214"/>
                    </a:lnTo>
                    <a:lnTo>
                      <a:pt x="1216653" y="35214"/>
                    </a:lnTo>
                    <a:lnTo>
                      <a:pt x="1214443" y="41083"/>
                    </a:lnTo>
                    <a:lnTo>
                      <a:pt x="1222615" y="41083"/>
                    </a:lnTo>
                    <a:lnTo>
                      <a:pt x="1220405" y="46952"/>
                    </a:lnTo>
                    <a:lnTo>
                      <a:pt x="1228578" y="46952"/>
                    </a:lnTo>
                    <a:lnTo>
                      <a:pt x="1226367" y="52822"/>
                    </a:lnTo>
                    <a:lnTo>
                      <a:pt x="1234540" y="52822"/>
                    </a:lnTo>
                    <a:lnTo>
                      <a:pt x="1232330" y="58691"/>
                    </a:lnTo>
                    <a:lnTo>
                      <a:pt x="1240503" y="58691"/>
                    </a:lnTo>
                    <a:lnTo>
                      <a:pt x="1238293" y="64560"/>
                    </a:lnTo>
                    <a:lnTo>
                      <a:pt x="1246466" y="64560"/>
                    </a:lnTo>
                    <a:lnTo>
                      <a:pt x="1244256" y="70429"/>
                    </a:lnTo>
                    <a:lnTo>
                      <a:pt x="1252429" y="70429"/>
                    </a:lnTo>
                    <a:lnTo>
                      <a:pt x="1250219" y="76298"/>
                    </a:lnTo>
                    <a:lnTo>
                      <a:pt x="1258391" y="76298"/>
                    </a:lnTo>
                    <a:lnTo>
                      <a:pt x="1256181" y="82167"/>
                    </a:lnTo>
                    <a:lnTo>
                      <a:pt x="1264354" y="82167"/>
                    </a:lnTo>
                    <a:lnTo>
                      <a:pt x="1262144" y="88036"/>
                    </a:lnTo>
                    <a:lnTo>
                      <a:pt x="1270316" y="88036"/>
                    </a:lnTo>
                    <a:lnTo>
                      <a:pt x="1268106" y="93905"/>
                    </a:lnTo>
                    <a:lnTo>
                      <a:pt x="1276279" y="93905"/>
                    </a:lnTo>
                    <a:lnTo>
                      <a:pt x="1274069" y="99774"/>
                    </a:lnTo>
                    <a:lnTo>
                      <a:pt x="1282242" y="99774"/>
                    </a:lnTo>
                    <a:lnTo>
                      <a:pt x="1280031" y="105644"/>
                    </a:lnTo>
                    <a:lnTo>
                      <a:pt x="1288204" y="105644"/>
                    </a:lnTo>
                    <a:lnTo>
                      <a:pt x="1285994" y="111513"/>
                    </a:lnTo>
                    <a:lnTo>
                      <a:pt x="1294167" y="111513"/>
                    </a:lnTo>
                    <a:lnTo>
                      <a:pt x="1291957" y="117382"/>
                    </a:lnTo>
                    <a:lnTo>
                      <a:pt x="1300130" y="117382"/>
                    </a:lnTo>
                    <a:lnTo>
                      <a:pt x="1297920" y="123251"/>
                    </a:lnTo>
                    <a:lnTo>
                      <a:pt x="1306092" y="123251"/>
                    </a:lnTo>
                    <a:lnTo>
                      <a:pt x="1303882" y="129120"/>
                    </a:lnTo>
                    <a:lnTo>
                      <a:pt x="1312055" y="129120"/>
                    </a:lnTo>
                    <a:lnTo>
                      <a:pt x="1309845" y="134989"/>
                    </a:lnTo>
                    <a:lnTo>
                      <a:pt x="1318017" y="134989"/>
                    </a:lnTo>
                    <a:lnTo>
                      <a:pt x="1315807" y="140858"/>
                    </a:lnTo>
                    <a:lnTo>
                      <a:pt x="1323980" y="140858"/>
                    </a:lnTo>
                    <a:lnTo>
                      <a:pt x="1321770" y="146727"/>
                    </a:lnTo>
                    <a:lnTo>
                      <a:pt x="1329943" y="146727"/>
                    </a:lnTo>
                    <a:lnTo>
                      <a:pt x="1327733" y="152596"/>
                    </a:lnTo>
                    <a:lnTo>
                      <a:pt x="1335905" y="152596"/>
                    </a:lnTo>
                    <a:lnTo>
                      <a:pt x="1333694" y="158466"/>
                    </a:lnTo>
                    <a:lnTo>
                      <a:pt x="1341868" y="158466"/>
                    </a:lnTo>
                    <a:lnTo>
                      <a:pt x="1339658" y="164335"/>
                    </a:lnTo>
                    <a:lnTo>
                      <a:pt x="1347830" y="164335"/>
                    </a:lnTo>
                    <a:lnTo>
                      <a:pt x="1345620" y="170204"/>
                    </a:lnTo>
                    <a:lnTo>
                      <a:pt x="1353793" y="170204"/>
                    </a:lnTo>
                    <a:lnTo>
                      <a:pt x="1351583" y="176073"/>
                    </a:lnTo>
                    <a:lnTo>
                      <a:pt x="1359756" y="176073"/>
                    </a:lnTo>
                    <a:lnTo>
                      <a:pt x="1357546" y="181942"/>
                    </a:lnTo>
                    <a:lnTo>
                      <a:pt x="1365719" y="181942"/>
                    </a:lnTo>
                    <a:lnTo>
                      <a:pt x="1363509" y="187811"/>
                    </a:lnTo>
                    <a:lnTo>
                      <a:pt x="1371681" y="187811"/>
                    </a:lnTo>
                    <a:lnTo>
                      <a:pt x="1369471" y="193680"/>
                    </a:lnTo>
                    <a:lnTo>
                      <a:pt x="1377644" y="193680"/>
                    </a:lnTo>
                    <a:lnTo>
                      <a:pt x="1375434" y="199549"/>
                    </a:lnTo>
                    <a:lnTo>
                      <a:pt x="1383606" y="199549"/>
                    </a:lnTo>
                    <a:lnTo>
                      <a:pt x="1381396" y="205418"/>
                    </a:lnTo>
                    <a:lnTo>
                      <a:pt x="1389569" y="205418"/>
                    </a:lnTo>
                    <a:lnTo>
                      <a:pt x="1387358" y="211288"/>
                    </a:lnTo>
                    <a:lnTo>
                      <a:pt x="1395532" y="211288"/>
                    </a:lnTo>
                    <a:lnTo>
                      <a:pt x="1393322" y="217157"/>
                    </a:lnTo>
                    <a:lnTo>
                      <a:pt x="1401494" y="217157"/>
                    </a:lnTo>
                    <a:lnTo>
                      <a:pt x="1399284" y="223026"/>
                    </a:lnTo>
                    <a:lnTo>
                      <a:pt x="1407457" y="223026"/>
                    </a:lnTo>
                    <a:lnTo>
                      <a:pt x="1405247" y="228895"/>
                    </a:lnTo>
                    <a:lnTo>
                      <a:pt x="1413419" y="228895"/>
                    </a:lnTo>
                    <a:lnTo>
                      <a:pt x="1411209" y="234764"/>
                    </a:lnTo>
                    <a:lnTo>
                      <a:pt x="1419382" y="234764"/>
                    </a:lnTo>
                    <a:lnTo>
                      <a:pt x="1417172" y="240633"/>
                    </a:lnTo>
                    <a:lnTo>
                      <a:pt x="1425345" y="240633"/>
                    </a:lnTo>
                    <a:lnTo>
                      <a:pt x="1423135" y="246502"/>
                    </a:lnTo>
                    <a:lnTo>
                      <a:pt x="1431307" y="246502"/>
                    </a:lnTo>
                    <a:lnTo>
                      <a:pt x="1429097" y="252371"/>
                    </a:lnTo>
                    <a:lnTo>
                      <a:pt x="1437270" y="252371"/>
                    </a:lnTo>
                    <a:lnTo>
                      <a:pt x="1435060" y="258240"/>
                    </a:lnTo>
                    <a:lnTo>
                      <a:pt x="1443233" y="258240"/>
                    </a:lnTo>
                    <a:lnTo>
                      <a:pt x="1441022" y="264110"/>
                    </a:lnTo>
                    <a:lnTo>
                      <a:pt x="1449195" y="264110"/>
                    </a:lnTo>
                    <a:lnTo>
                      <a:pt x="1446985" y="269979"/>
                    </a:lnTo>
                    <a:lnTo>
                      <a:pt x="1455158" y="269979"/>
                    </a:lnTo>
                    <a:lnTo>
                      <a:pt x="1452948" y="275848"/>
                    </a:lnTo>
                    <a:lnTo>
                      <a:pt x="1461120" y="275848"/>
                    </a:lnTo>
                    <a:lnTo>
                      <a:pt x="1458910" y="281717"/>
                    </a:lnTo>
                    <a:lnTo>
                      <a:pt x="1467083" y="281717"/>
                    </a:lnTo>
                    <a:lnTo>
                      <a:pt x="1464873" y="287586"/>
                    </a:lnTo>
                    <a:lnTo>
                      <a:pt x="1473046" y="287586"/>
                    </a:lnTo>
                    <a:lnTo>
                      <a:pt x="1470836" y="293455"/>
                    </a:lnTo>
                    <a:lnTo>
                      <a:pt x="1479009" y="293455"/>
                    </a:lnTo>
                    <a:lnTo>
                      <a:pt x="1476799" y="299324"/>
                    </a:lnTo>
                    <a:lnTo>
                      <a:pt x="1484971" y="299324"/>
                    </a:lnTo>
                    <a:lnTo>
                      <a:pt x="1482761" y="305193"/>
                    </a:lnTo>
                    <a:lnTo>
                      <a:pt x="1490934" y="305193"/>
                    </a:lnTo>
                    <a:lnTo>
                      <a:pt x="1488724" y="311062"/>
                    </a:lnTo>
                    <a:lnTo>
                      <a:pt x="1496896" y="311062"/>
                    </a:lnTo>
                    <a:lnTo>
                      <a:pt x="1494686" y="316931"/>
                    </a:lnTo>
                    <a:lnTo>
                      <a:pt x="1502859" y="316931"/>
                    </a:lnTo>
                    <a:lnTo>
                      <a:pt x="1500648" y="322801"/>
                    </a:lnTo>
                    <a:lnTo>
                      <a:pt x="1508822" y="322801"/>
                    </a:lnTo>
                    <a:lnTo>
                      <a:pt x="1506612" y="328670"/>
                    </a:lnTo>
                    <a:lnTo>
                      <a:pt x="1514784" y="328670"/>
                    </a:lnTo>
                    <a:lnTo>
                      <a:pt x="1512574" y="334539"/>
                    </a:lnTo>
                    <a:lnTo>
                      <a:pt x="1520747" y="334539"/>
                    </a:lnTo>
                    <a:lnTo>
                      <a:pt x="1518537" y="340408"/>
                    </a:lnTo>
                    <a:lnTo>
                      <a:pt x="1526709" y="340408"/>
                    </a:lnTo>
                    <a:lnTo>
                      <a:pt x="1524499" y="346277"/>
                    </a:lnTo>
                    <a:lnTo>
                      <a:pt x="1532672" y="346277"/>
                    </a:lnTo>
                    <a:lnTo>
                      <a:pt x="1530462" y="352146"/>
                    </a:lnTo>
                    <a:lnTo>
                      <a:pt x="1538635" y="352146"/>
                    </a:lnTo>
                    <a:lnTo>
                      <a:pt x="1536425" y="358015"/>
                    </a:lnTo>
                    <a:lnTo>
                      <a:pt x="1543413" y="358015"/>
                    </a:lnTo>
                    <a:lnTo>
                      <a:pt x="1543413" y="361160"/>
                    </a:lnTo>
                    <a:lnTo>
                      <a:pt x="1542387" y="363884"/>
                    </a:lnTo>
                    <a:lnTo>
                      <a:pt x="1543413" y="363884"/>
                    </a:lnTo>
                    <a:lnTo>
                      <a:pt x="1543413" y="388283"/>
                    </a:lnTo>
                    <a:cubicBezTo>
                      <a:pt x="1543413" y="1002024"/>
                      <a:pt x="1543413" y="1002024"/>
                      <a:pt x="1543413" y="1002024"/>
                    </a:cubicBezTo>
                    <a:cubicBezTo>
                      <a:pt x="1543413" y="1123257"/>
                      <a:pt x="1470674" y="1220243"/>
                      <a:pt x="1349441" y="1220243"/>
                    </a:cubicBezTo>
                    <a:cubicBezTo>
                      <a:pt x="1076667" y="1220243"/>
                      <a:pt x="855038" y="1220243"/>
                      <a:pt x="674965" y="1220243"/>
                    </a:cubicBezTo>
                    <a:lnTo>
                      <a:pt x="620118" y="1220243"/>
                    </a:lnTo>
                    <a:lnTo>
                      <a:pt x="620120" y="1218434"/>
                    </a:lnTo>
                    <a:lnTo>
                      <a:pt x="614151" y="1218434"/>
                    </a:lnTo>
                    <a:lnTo>
                      <a:pt x="614158" y="1212565"/>
                    </a:lnTo>
                    <a:lnTo>
                      <a:pt x="608188" y="1212565"/>
                    </a:lnTo>
                    <a:lnTo>
                      <a:pt x="608195" y="1206696"/>
                    </a:lnTo>
                    <a:lnTo>
                      <a:pt x="602226" y="1206696"/>
                    </a:lnTo>
                    <a:lnTo>
                      <a:pt x="602233" y="1200827"/>
                    </a:lnTo>
                    <a:lnTo>
                      <a:pt x="596263" y="1200827"/>
                    </a:lnTo>
                    <a:lnTo>
                      <a:pt x="596270" y="1194958"/>
                    </a:lnTo>
                    <a:lnTo>
                      <a:pt x="590300" y="1194958"/>
                    </a:lnTo>
                    <a:lnTo>
                      <a:pt x="590307" y="1189088"/>
                    </a:lnTo>
                    <a:lnTo>
                      <a:pt x="584338" y="1189088"/>
                    </a:lnTo>
                    <a:lnTo>
                      <a:pt x="584345" y="1183219"/>
                    </a:lnTo>
                    <a:lnTo>
                      <a:pt x="578375" y="1183219"/>
                    </a:lnTo>
                    <a:lnTo>
                      <a:pt x="578382" y="1177350"/>
                    </a:lnTo>
                    <a:lnTo>
                      <a:pt x="572412" y="1177350"/>
                    </a:lnTo>
                    <a:lnTo>
                      <a:pt x="572419" y="1171481"/>
                    </a:lnTo>
                    <a:lnTo>
                      <a:pt x="566450" y="1171481"/>
                    </a:lnTo>
                    <a:lnTo>
                      <a:pt x="566457" y="1165612"/>
                    </a:lnTo>
                    <a:lnTo>
                      <a:pt x="560487" y="1165612"/>
                    </a:lnTo>
                    <a:lnTo>
                      <a:pt x="560494" y="1159743"/>
                    </a:lnTo>
                    <a:lnTo>
                      <a:pt x="554525" y="1159743"/>
                    </a:lnTo>
                    <a:lnTo>
                      <a:pt x="554532" y="1153874"/>
                    </a:lnTo>
                    <a:lnTo>
                      <a:pt x="548562" y="1153874"/>
                    </a:lnTo>
                    <a:lnTo>
                      <a:pt x="548569" y="1148005"/>
                    </a:lnTo>
                    <a:lnTo>
                      <a:pt x="542599" y="1148005"/>
                    </a:lnTo>
                    <a:lnTo>
                      <a:pt x="542606" y="1142135"/>
                    </a:lnTo>
                    <a:lnTo>
                      <a:pt x="536637" y="1142135"/>
                    </a:lnTo>
                    <a:lnTo>
                      <a:pt x="536644" y="1136266"/>
                    </a:lnTo>
                    <a:lnTo>
                      <a:pt x="530674" y="1136266"/>
                    </a:lnTo>
                    <a:lnTo>
                      <a:pt x="530681" y="1130397"/>
                    </a:lnTo>
                    <a:lnTo>
                      <a:pt x="524711" y="1130397"/>
                    </a:lnTo>
                    <a:lnTo>
                      <a:pt x="524718" y="1124528"/>
                    </a:lnTo>
                    <a:lnTo>
                      <a:pt x="518749" y="1124528"/>
                    </a:lnTo>
                    <a:lnTo>
                      <a:pt x="518756" y="1118659"/>
                    </a:lnTo>
                    <a:lnTo>
                      <a:pt x="512786" y="1118659"/>
                    </a:lnTo>
                    <a:lnTo>
                      <a:pt x="512793" y="1112790"/>
                    </a:lnTo>
                    <a:lnTo>
                      <a:pt x="506823" y="1112790"/>
                    </a:lnTo>
                    <a:lnTo>
                      <a:pt x="506830" y="1106921"/>
                    </a:lnTo>
                    <a:lnTo>
                      <a:pt x="500861" y="1106921"/>
                    </a:lnTo>
                    <a:lnTo>
                      <a:pt x="500868" y="1101052"/>
                    </a:lnTo>
                    <a:lnTo>
                      <a:pt x="494898" y="1101052"/>
                    </a:lnTo>
                    <a:lnTo>
                      <a:pt x="494905" y="1095183"/>
                    </a:lnTo>
                    <a:lnTo>
                      <a:pt x="488936" y="1095183"/>
                    </a:lnTo>
                    <a:lnTo>
                      <a:pt x="488943" y="1089314"/>
                    </a:lnTo>
                    <a:lnTo>
                      <a:pt x="482973" y="1089314"/>
                    </a:lnTo>
                    <a:lnTo>
                      <a:pt x="482980" y="1083444"/>
                    </a:lnTo>
                    <a:lnTo>
                      <a:pt x="477010" y="1083444"/>
                    </a:lnTo>
                    <a:lnTo>
                      <a:pt x="477017" y="1077575"/>
                    </a:lnTo>
                    <a:lnTo>
                      <a:pt x="471048" y="1077575"/>
                    </a:lnTo>
                    <a:lnTo>
                      <a:pt x="471055" y="1071706"/>
                    </a:lnTo>
                    <a:lnTo>
                      <a:pt x="465085" y="1071706"/>
                    </a:lnTo>
                    <a:lnTo>
                      <a:pt x="465092" y="1065837"/>
                    </a:lnTo>
                    <a:lnTo>
                      <a:pt x="459122" y="1065837"/>
                    </a:lnTo>
                    <a:lnTo>
                      <a:pt x="459129" y="1059968"/>
                    </a:lnTo>
                    <a:lnTo>
                      <a:pt x="453160" y="1059968"/>
                    </a:lnTo>
                    <a:lnTo>
                      <a:pt x="453167" y="1054099"/>
                    </a:lnTo>
                    <a:lnTo>
                      <a:pt x="447197" y="1054099"/>
                    </a:lnTo>
                    <a:lnTo>
                      <a:pt x="447204" y="1048230"/>
                    </a:lnTo>
                    <a:lnTo>
                      <a:pt x="441235" y="1048230"/>
                    </a:lnTo>
                    <a:lnTo>
                      <a:pt x="441242" y="1042361"/>
                    </a:lnTo>
                    <a:lnTo>
                      <a:pt x="435272" y="1042361"/>
                    </a:lnTo>
                    <a:lnTo>
                      <a:pt x="435279" y="1036491"/>
                    </a:lnTo>
                    <a:lnTo>
                      <a:pt x="429309" y="1036491"/>
                    </a:lnTo>
                    <a:lnTo>
                      <a:pt x="429316" y="1030622"/>
                    </a:lnTo>
                    <a:lnTo>
                      <a:pt x="423347" y="1030622"/>
                    </a:lnTo>
                    <a:lnTo>
                      <a:pt x="423354" y="1024753"/>
                    </a:lnTo>
                    <a:lnTo>
                      <a:pt x="417384" y="1024753"/>
                    </a:lnTo>
                    <a:lnTo>
                      <a:pt x="417391" y="1018884"/>
                    </a:lnTo>
                    <a:lnTo>
                      <a:pt x="411421" y="1018884"/>
                    </a:lnTo>
                    <a:lnTo>
                      <a:pt x="411428" y="1013015"/>
                    </a:lnTo>
                    <a:lnTo>
                      <a:pt x="405459" y="1013015"/>
                    </a:lnTo>
                    <a:lnTo>
                      <a:pt x="405466" y="1007146"/>
                    </a:lnTo>
                    <a:lnTo>
                      <a:pt x="399496" y="1007146"/>
                    </a:lnTo>
                    <a:lnTo>
                      <a:pt x="399503" y="1001277"/>
                    </a:lnTo>
                    <a:lnTo>
                      <a:pt x="393533" y="1001277"/>
                    </a:lnTo>
                    <a:lnTo>
                      <a:pt x="393540" y="995408"/>
                    </a:lnTo>
                    <a:lnTo>
                      <a:pt x="387571" y="995408"/>
                    </a:lnTo>
                    <a:lnTo>
                      <a:pt x="387578" y="989539"/>
                    </a:lnTo>
                    <a:lnTo>
                      <a:pt x="381608" y="989539"/>
                    </a:lnTo>
                    <a:lnTo>
                      <a:pt x="381615" y="983670"/>
                    </a:lnTo>
                    <a:lnTo>
                      <a:pt x="375646" y="983670"/>
                    </a:lnTo>
                    <a:lnTo>
                      <a:pt x="375653" y="977800"/>
                    </a:lnTo>
                    <a:lnTo>
                      <a:pt x="369683" y="977800"/>
                    </a:lnTo>
                    <a:lnTo>
                      <a:pt x="369690" y="971931"/>
                    </a:lnTo>
                    <a:lnTo>
                      <a:pt x="363720" y="971931"/>
                    </a:lnTo>
                    <a:lnTo>
                      <a:pt x="363727" y="966062"/>
                    </a:lnTo>
                    <a:lnTo>
                      <a:pt x="357758" y="966062"/>
                    </a:lnTo>
                    <a:lnTo>
                      <a:pt x="357765" y="960193"/>
                    </a:lnTo>
                    <a:lnTo>
                      <a:pt x="351795" y="960193"/>
                    </a:lnTo>
                    <a:lnTo>
                      <a:pt x="351802" y="954324"/>
                    </a:lnTo>
                    <a:lnTo>
                      <a:pt x="345832" y="954324"/>
                    </a:lnTo>
                    <a:lnTo>
                      <a:pt x="345839" y="948455"/>
                    </a:lnTo>
                    <a:lnTo>
                      <a:pt x="339870" y="948455"/>
                    </a:lnTo>
                    <a:lnTo>
                      <a:pt x="339877" y="942586"/>
                    </a:lnTo>
                    <a:lnTo>
                      <a:pt x="333907" y="942586"/>
                    </a:lnTo>
                    <a:lnTo>
                      <a:pt x="333914" y="936717"/>
                    </a:lnTo>
                    <a:lnTo>
                      <a:pt x="327945" y="936717"/>
                    </a:lnTo>
                    <a:lnTo>
                      <a:pt x="327952" y="930847"/>
                    </a:lnTo>
                    <a:lnTo>
                      <a:pt x="321982" y="930847"/>
                    </a:lnTo>
                    <a:lnTo>
                      <a:pt x="321989" y="924978"/>
                    </a:lnTo>
                    <a:lnTo>
                      <a:pt x="316019" y="924978"/>
                    </a:lnTo>
                    <a:lnTo>
                      <a:pt x="316026" y="919109"/>
                    </a:lnTo>
                    <a:lnTo>
                      <a:pt x="310057" y="919109"/>
                    </a:lnTo>
                    <a:lnTo>
                      <a:pt x="310064" y="913240"/>
                    </a:lnTo>
                    <a:lnTo>
                      <a:pt x="304094" y="913240"/>
                    </a:lnTo>
                    <a:lnTo>
                      <a:pt x="304101" y="907371"/>
                    </a:lnTo>
                    <a:lnTo>
                      <a:pt x="298132" y="907371"/>
                    </a:lnTo>
                    <a:lnTo>
                      <a:pt x="298139" y="901502"/>
                    </a:lnTo>
                    <a:lnTo>
                      <a:pt x="292169" y="901502"/>
                    </a:lnTo>
                    <a:lnTo>
                      <a:pt x="292176" y="895633"/>
                    </a:lnTo>
                    <a:lnTo>
                      <a:pt x="286206" y="895633"/>
                    </a:lnTo>
                    <a:lnTo>
                      <a:pt x="286213" y="889764"/>
                    </a:lnTo>
                    <a:lnTo>
                      <a:pt x="280243" y="889764"/>
                    </a:lnTo>
                    <a:lnTo>
                      <a:pt x="280250" y="883895"/>
                    </a:lnTo>
                    <a:lnTo>
                      <a:pt x="274281" y="883895"/>
                    </a:lnTo>
                    <a:lnTo>
                      <a:pt x="274288" y="878026"/>
                    </a:lnTo>
                    <a:lnTo>
                      <a:pt x="268318" y="878026"/>
                    </a:lnTo>
                    <a:lnTo>
                      <a:pt x="268325" y="872156"/>
                    </a:lnTo>
                    <a:lnTo>
                      <a:pt x="262356" y="872156"/>
                    </a:lnTo>
                    <a:lnTo>
                      <a:pt x="262363" y="866287"/>
                    </a:lnTo>
                    <a:lnTo>
                      <a:pt x="256393" y="866287"/>
                    </a:lnTo>
                    <a:lnTo>
                      <a:pt x="256400" y="860418"/>
                    </a:lnTo>
                    <a:lnTo>
                      <a:pt x="250430" y="860418"/>
                    </a:lnTo>
                    <a:lnTo>
                      <a:pt x="250437" y="854549"/>
                    </a:lnTo>
                    <a:lnTo>
                      <a:pt x="244468" y="854549"/>
                    </a:lnTo>
                    <a:lnTo>
                      <a:pt x="244475" y="848680"/>
                    </a:lnTo>
                    <a:lnTo>
                      <a:pt x="238505" y="848680"/>
                    </a:lnTo>
                    <a:lnTo>
                      <a:pt x="238512" y="842811"/>
                    </a:lnTo>
                    <a:lnTo>
                      <a:pt x="232542" y="842811"/>
                    </a:lnTo>
                    <a:lnTo>
                      <a:pt x="232549" y="836942"/>
                    </a:lnTo>
                    <a:lnTo>
                      <a:pt x="226580" y="836942"/>
                    </a:lnTo>
                    <a:lnTo>
                      <a:pt x="226587" y="831073"/>
                    </a:lnTo>
                    <a:lnTo>
                      <a:pt x="220617" y="831073"/>
                    </a:lnTo>
                    <a:lnTo>
                      <a:pt x="220624" y="825204"/>
                    </a:lnTo>
                    <a:lnTo>
                      <a:pt x="214655" y="825204"/>
                    </a:lnTo>
                    <a:lnTo>
                      <a:pt x="214662" y="819334"/>
                    </a:lnTo>
                    <a:lnTo>
                      <a:pt x="208692" y="819334"/>
                    </a:lnTo>
                    <a:lnTo>
                      <a:pt x="208699" y="813465"/>
                    </a:lnTo>
                    <a:lnTo>
                      <a:pt x="202729" y="813465"/>
                    </a:lnTo>
                    <a:lnTo>
                      <a:pt x="202736" y="807596"/>
                    </a:lnTo>
                    <a:lnTo>
                      <a:pt x="196767" y="807596"/>
                    </a:lnTo>
                    <a:lnTo>
                      <a:pt x="196774" y="801727"/>
                    </a:lnTo>
                    <a:lnTo>
                      <a:pt x="190804" y="801727"/>
                    </a:lnTo>
                    <a:lnTo>
                      <a:pt x="190811" y="795858"/>
                    </a:lnTo>
                    <a:lnTo>
                      <a:pt x="184842" y="795858"/>
                    </a:lnTo>
                    <a:lnTo>
                      <a:pt x="184849" y="789989"/>
                    </a:lnTo>
                    <a:lnTo>
                      <a:pt x="178879" y="789989"/>
                    </a:lnTo>
                    <a:lnTo>
                      <a:pt x="178886" y="784120"/>
                    </a:lnTo>
                    <a:lnTo>
                      <a:pt x="172916" y="784120"/>
                    </a:lnTo>
                    <a:lnTo>
                      <a:pt x="172923" y="778251"/>
                    </a:lnTo>
                    <a:lnTo>
                      <a:pt x="166953" y="778251"/>
                    </a:lnTo>
                    <a:lnTo>
                      <a:pt x="166960" y="772382"/>
                    </a:lnTo>
                    <a:lnTo>
                      <a:pt x="160991" y="772382"/>
                    </a:lnTo>
                    <a:lnTo>
                      <a:pt x="160998" y="766512"/>
                    </a:lnTo>
                    <a:lnTo>
                      <a:pt x="155028" y="766512"/>
                    </a:lnTo>
                    <a:lnTo>
                      <a:pt x="155035" y="760643"/>
                    </a:lnTo>
                    <a:lnTo>
                      <a:pt x="149066" y="760643"/>
                    </a:lnTo>
                    <a:lnTo>
                      <a:pt x="149073" y="754774"/>
                    </a:lnTo>
                    <a:lnTo>
                      <a:pt x="143103" y="754774"/>
                    </a:lnTo>
                    <a:lnTo>
                      <a:pt x="143110" y="748905"/>
                    </a:lnTo>
                    <a:lnTo>
                      <a:pt x="137140" y="748905"/>
                    </a:lnTo>
                    <a:lnTo>
                      <a:pt x="137147" y="743036"/>
                    </a:lnTo>
                    <a:lnTo>
                      <a:pt x="131178" y="743036"/>
                    </a:lnTo>
                    <a:lnTo>
                      <a:pt x="131185" y="737167"/>
                    </a:lnTo>
                    <a:lnTo>
                      <a:pt x="125215" y="737167"/>
                    </a:lnTo>
                    <a:lnTo>
                      <a:pt x="125222" y="731298"/>
                    </a:lnTo>
                    <a:lnTo>
                      <a:pt x="119253" y="731298"/>
                    </a:lnTo>
                    <a:lnTo>
                      <a:pt x="119260" y="725429"/>
                    </a:lnTo>
                    <a:lnTo>
                      <a:pt x="113290" y="725429"/>
                    </a:lnTo>
                    <a:lnTo>
                      <a:pt x="113297" y="719560"/>
                    </a:lnTo>
                    <a:lnTo>
                      <a:pt x="107327" y="719560"/>
                    </a:lnTo>
                    <a:lnTo>
                      <a:pt x="107334" y="713690"/>
                    </a:lnTo>
                    <a:lnTo>
                      <a:pt x="101365" y="713690"/>
                    </a:lnTo>
                    <a:lnTo>
                      <a:pt x="101372" y="707821"/>
                    </a:lnTo>
                    <a:lnTo>
                      <a:pt x="95402" y="707821"/>
                    </a:lnTo>
                    <a:lnTo>
                      <a:pt x="95409" y="701952"/>
                    </a:lnTo>
                    <a:lnTo>
                      <a:pt x="89439" y="701952"/>
                    </a:lnTo>
                    <a:lnTo>
                      <a:pt x="89446" y="696083"/>
                    </a:lnTo>
                    <a:lnTo>
                      <a:pt x="83477" y="696083"/>
                    </a:lnTo>
                    <a:lnTo>
                      <a:pt x="83484" y="690214"/>
                    </a:lnTo>
                    <a:lnTo>
                      <a:pt x="77514" y="690214"/>
                    </a:lnTo>
                    <a:lnTo>
                      <a:pt x="77521" y="684345"/>
                    </a:lnTo>
                    <a:lnTo>
                      <a:pt x="71552" y="684345"/>
                    </a:lnTo>
                    <a:lnTo>
                      <a:pt x="71559" y="678476"/>
                    </a:lnTo>
                    <a:lnTo>
                      <a:pt x="65589" y="678476"/>
                    </a:lnTo>
                    <a:lnTo>
                      <a:pt x="65596" y="672607"/>
                    </a:lnTo>
                    <a:lnTo>
                      <a:pt x="59626" y="672607"/>
                    </a:lnTo>
                    <a:lnTo>
                      <a:pt x="59633" y="666738"/>
                    </a:lnTo>
                    <a:lnTo>
                      <a:pt x="53663" y="666738"/>
                    </a:lnTo>
                    <a:lnTo>
                      <a:pt x="53670" y="660868"/>
                    </a:lnTo>
                    <a:lnTo>
                      <a:pt x="47701" y="660868"/>
                    </a:lnTo>
                    <a:lnTo>
                      <a:pt x="47708" y="654999"/>
                    </a:lnTo>
                    <a:lnTo>
                      <a:pt x="41738" y="654999"/>
                    </a:lnTo>
                    <a:lnTo>
                      <a:pt x="41745" y="649130"/>
                    </a:lnTo>
                    <a:lnTo>
                      <a:pt x="35776" y="649130"/>
                    </a:lnTo>
                    <a:lnTo>
                      <a:pt x="35783" y="643261"/>
                    </a:lnTo>
                    <a:lnTo>
                      <a:pt x="29813" y="643261"/>
                    </a:lnTo>
                    <a:lnTo>
                      <a:pt x="29820" y="637392"/>
                    </a:lnTo>
                    <a:lnTo>
                      <a:pt x="23850" y="637392"/>
                    </a:lnTo>
                    <a:lnTo>
                      <a:pt x="23857" y="631523"/>
                    </a:lnTo>
                    <a:lnTo>
                      <a:pt x="17888" y="631523"/>
                    </a:lnTo>
                    <a:lnTo>
                      <a:pt x="17895" y="625654"/>
                    </a:lnTo>
                    <a:lnTo>
                      <a:pt x="11925" y="625654"/>
                    </a:lnTo>
                    <a:lnTo>
                      <a:pt x="11932" y="619785"/>
                    </a:lnTo>
                    <a:lnTo>
                      <a:pt x="5963" y="619785"/>
                    </a:lnTo>
                    <a:lnTo>
                      <a:pt x="5970" y="613916"/>
                    </a:lnTo>
                    <a:lnTo>
                      <a:pt x="0" y="613916"/>
                    </a:lnTo>
                    <a:lnTo>
                      <a:pt x="93" y="527968"/>
                    </a:lnTo>
                    <a:cubicBezTo>
                      <a:pt x="49083" y="447849"/>
                      <a:pt x="88134" y="383000"/>
                      <a:pt x="117249" y="333422"/>
                    </a:cubicBezTo>
                    <a:lnTo>
                      <a:pt x="119253" y="329940"/>
                    </a:lnTo>
                    <a:lnTo>
                      <a:pt x="119253" y="328058"/>
                    </a:lnTo>
                    <a:lnTo>
                      <a:pt x="113290" y="328058"/>
                    </a:lnTo>
                    <a:lnTo>
                      <a:pt x="113290" y="322189"/>
                    </a:lnTo>
                    <a:lnTo>
                      <a:pt x="107327" y="322189"/>
                    </a:lnTo>
                    <a:lnTo>
                      <a:pt x="107327" y="316319"/>
                    </a:lnTo>
                    <a:lnTo>
                      <a:pt x="101365" y="316319"/>
                    </a:lnTo>
                    <a:lnTo>
                      <a:pt x="101365" y="310450"/>
                    </a:lnTo>
                    <a:lnTo>
                      <a:pt x="95402" y="310450"/>
                    </a:lnTo>
                    <a:lnTo>
                      <a:pt x="95402" y="304581"/>
                    </a:lnTo>
                    <a:lnTo>
                      <a:pt x="89439" y="304581"/>
                    </a:lnTo>
                    <a:lnTo>
                      <a:pt x="89439" y="298712"/>
                    </a:lnTo>
                    <a:lnTo>
                      <a:pt x="83477" y="298712"/>
                    </a:lnTo>
                    <a:lnTo>
                      <a:pt x="83477" y="292843"/>
                    </a:lnTo>
                    <a:lnTo>
                      <a:pt x="77514" y="292843"/>
                    </a:lnTo>
                    <a:lnTo>
                      <a:pt x="77514" y="286974"/>
                    </a:lnTo>
                    <a:lnTo>
                      <a:pt x="71552" y="286974"/>
                    </a:lnTo>
                    <a:lnTo>
                      <a:pt x="71552" y="281105"/>
                    </a:lnTo>
                    <a:lnTo>
                      <a:pt x="65589" y="281105"/>
                    </a:lnTo>
                    <a:lnTo>
                      <a:pt x="65589" y="275236"/>
                    </a:lnTo>
                    <a:lnTo>
                      <a:pt x="59626" y="275236"/>
                    </a:lnTo>
                    <a:lnTo>
                      <a:pt x="59626" y="269367"/>
                    </a:lnTo>
                    <a:lnTo>
                      <a:pt x="53663" y="269367"/>
                    </a:lnTo>
                    <a:lnTo>
                      <a:pt x="53663" y="263497"/>
                    </a:lnTo>
                    <a:lnTo>
                      <a:pt x="47701" y="263497"/>
                    </a:lnTo>
                    <a:lnTo>
                      <a:pt x="47701" y="257628"/>
                    </a:lnTo>
                    <a:lnTo>
                      <a:pt x="41738" y="257628"/>
                    </a:lnTo>
                    <a:lnTo>
                      <a:pt x="41738" y="251759"/>
                    </a:lnTo>
                    <a:lnTo>
                      <a:pt x="35776" y="251759"/>
                    </a:lnTo>
                    <a:lnTo>
                      <a:pt x="35776" y="245890"/>
                    </a:lnTo>
                    <a:lnTo>
                      <a:pt x="29813" y="245890"/>
                    </a:lnTo>
                    <a:lnTo>
                      <a:pt x="29813" y="240021"/>
                    </a:lnTo>
                    <a:lnTo>
                      <a:pt x="23850" y="240021"/>
                    </a:lnTo>
                    <a:lnTo>
                      <a:pt x="23850" y="234152"/>
                    </a:lnTo>
                    <a:lnTo>
                      <a:pt x="17888" y="234152"/>
                    </a:lnTo>
                    <a:lnTo>
                      <a:pt x="17888" y="228283"/>
                    </a:lnTo>
                    <a:lnTo>
                      <a:pt x="11925" y="228283"/>
                    </a:lnTo>
                    <a:lnTo>
                      <a:pt x="11925" y="222414"/>
                    </a:lnTo>
                    <a:lnTo>
                      <a:pt x="5963" y="222414"/>
                    </a:lnTo>
                    <a:lnTo>
                      <a:pt x="5963" y="216545"/>
                    </a:lnTo>
                    <a:lnTo>
                      <a:pt x="0" y="216545"/>
                    </a:lnTo>
                    <a:lnTo>
                      <a:pt x="0" y="194593"/>
                    </a:lnTo>
                    <a:cubicBezTo>
                      <a:pt x="0" y="160859"/>
                      <a:pt x="1736" y="134256"/>
                      <a:pt x="5209" y="114784"/>
                    </a:cubicBezTo>
                    <a:cubicBezTo>
                      <a:pt x="8682" y="95312"/>
                      <a:pt x="17239" y="76150"/>
                      <a:pt x="30882" y="57299"/>
                    </a:cubicBezTo>
                    <a:cubicBezTo>
                      <a:pt x="44524" y="38447"/>
                      <a:pt x="62260" y="24185"/>
                      <a:pt x="84088" y="14511"/>
                    </a:cubicBezTo>
                    <a:cubicBezTo>
                      <a:pt x="105916" y="4837"/>
                      <a:pt x="132085" y="0"/>
                      <a:pt x="16259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3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CN" altLang="en-US" sz="3375">
                  <a:solidFill>
                    <a:srgbClr val="0D0D0D">
                      <a:alpha val="30000"/>
                    </a:srgbClr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18" name="MH_SubTitle_2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106653" y="1835694"/>
                <a:ext cx="999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charset="-122"/>
                  </a:rPr>
                  <a:t>适合哪些业务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231009" y="1176931"/>
              <a:ext cx="1057275" cy="1050132"/>
              <a:chOff x="6118623" y="1987749"/>
              <a:chExt cx="1057275" cy="1050132"/>
            </a:xfrm>
          </p:grpSpPr>
          <p:sp>
            <p:nvSpPr>
              <p:cNvPr id="14" name="MH_Other_3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6118623" y="1987749"/>
                <a:ext cx="1050131" cy="1050131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0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77" y="68"/>
                    </a:moveTo>
                    <a:cubicBezTo>
                      <a:pt x="77" y="73"/>
                      <a:pt x="73" y="77"/>
                      <a:pt x="6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73"/>
                      <a:pt x="0" y="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7" y="4"/>
                      <a:pt x="77" y="8"/>
                    </a:cubicBezTo>
                    <a:cubicBezTo>
                      <a:pt x="77" y="68"/>
                      <a:pt x="77" y="68"/>
                      <a:pt x="77" y="6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015"/>
              </a:p>
            </p:txBody>
          </p:sp>
          <p:sp>
            <p:nvSpPr>
              <p:cNvPr id="19" name="MH_Other_6"/>
              <p:cNvSpPr/>
              <p:nvPr>
                <p:custDataLst>
                  <p:tags r:id="rId5"/>
                </p:custDataLst>
              </p:nvPr>
            </p:nvSpPr>
            <p:spPr>
              <a:xfrm>
                <a:off x="6271321" y="2325292"/>
                <a:ext cx="904577" cy="712589"/>
              </a:xfrm>
              <a:custGeom>
                <a:avLst/>
                <a:gdLst>
                  <a:gd name="connsiteX0" fmla="*/ 916633 w 1607638"/>
                  <a:gd name="connsiteY0" fmla="*/ 0 h 1266350"/>
                  <a:gd name="connsiteX1" fmla="*/ 985466 w 1607638"/>
                  <a:gd name="connsiteY1" fmla="*/ 14697 h 1266350"/>
                  <a:gd name="connsiteX2" fmla="*/ 1020812 w 1607638"/>
                  <a:gd name="connsiteY2" fmla="*/ 50230 h 1266350"/>
                  <a:gd name="connsiteX3" fmla="*/ 1020819 w 1607638"/>
                  <a:gd name="connsiteY3" fmla="*/ 50255 h 1266350"/>
                  <a:gd name="connsiteX4" fmla="*/ 1025652 w 1607638"/>
                  <a:gd name="connsiteY4" fmla="*/ 55114 h 1266350"/>
                  <a:gd name="connsiteX5" fmla="*/ 1025658 w 1607638"/>
                  <a:gd name="connsiteY5" fmla="*/ 55135 h 1266350"/>
                  <a:gd name="connsiteX6" fmla="*/ 1030493 w 1607638"/>
                  <a:gd name="connsiteY6" fmla="*/ 59997 h 1266350"/>
                  <a:gd name="connsiteX7" fmla="*/ 1030499 w 1607638"/>
                  <a:gd name="connsiteY7" fmla="*/ 60021 h 1266350"/>
                  <a:gd name="connsiteX8" fmla="*/ 1035333 w 1607638"/>
                  <a:gd name="connsiteY8" fmla="*/ 64881 h 1266350"/>
                  <a:gd name="connsiteX9" fmla="*/ 1035339 w 1607638"/>
                  <a:gd name="connsiteY9" fmla="*/ 64905 h 1266350"/>
                  <a:gd name="connsiteX10" fmla="*/ 1040173 w 1607638"/>
                  <a:gd name="connsiteY10" fmla="*/ 69765 h 1266350"/>
                  <a:gd name="connsiteX11" fmla="*/ 1040179 w 1607638"/>
                  <a:gd name="connsiteY11" fmla="*/ 69788 h 1266350"/>
                  <a:gd name="connsiteX12" fmla="*/ 1045013 w 1607638"/>
                  <a:gd name="connsiteY12" fmla="*/ 74648 h 1266350"/>
                  <a:gd name="connsiteX13" fmla="*/ 1045019 w 1607638"/>
                  <a:gd name="connsiteY13" fmla="*/ 74672 h 1266350"/>
                  <a:gd name="connsiteX14" fmla="*/ 1049853 w 1607638"/>
                  <a:gd name="connsiteY14" fmla="*/ 79532 h 1266350"/>
                  <a:gd name="connsiteX15" fmla="*/ 1049859 w 1607638"/>
                  <a:gd name="connsiteY15" fmla="*/ 79556 h 1266350"/>
                  <a:gd name="connsiteX16" fmla="*/ 1054693 w 1607638"/>
                  <a:gd name="connsiteY16" fmla="*/ 84416 h 1266350"/>
                  <a:gd name="connsiteX17" fmla="*/ 1054699 w 1607638"/>
                  <a:gd name="connsiteY17" fmla="*/ 84438 h 1266350"/>
                  <a:gd name="connsiteX18" fmla="*/ 1059534 w 1607638"/>
                  <a:gd name="connsiteY18" fmla="*/ 89299 h 1266350"/>
                  <a:gd name="connsiteX19" fmla="*/ 1059540 w 1607638"/>
                  <a:gd name="connsiteY19" fmla="*/ 89323 h 1266350"/>
                  <a:gd name="connsiteX20" fmla="*/ 1064374 w 1607638"/>
                  <a:gd name="connsiteY20" fmla="*/ 94183 h 1266350"/>
                  <a:gd name="connsiteX21" fmla="*/ 1064380 w 1607638"/>
                  <a:gd name="connsiteY21" fmla="*/ 94207 h 1266350"/>
                  <a:gd name="connsiteX22" fmla="*/ 1069214 w 1607638"/>
                  <a:gd name="connsiteY22" fmla="*/ 99067 h 1266350"/>
                  <a:gd name="connsiteX23" fmla="*/ 1069220 w 1607638"/>
                  <a:gd name="connsiteY23" fmla="*/ 99090 h 1266350"/>
                  <a:gd name="connsiteX24" fmla="*/ 1074054 w 1607638"/>
                  <a:gd name="connsiteY24" fmla="*/ 103950 h 1266350"/>
                  <a:gd name="connsiteX25" fmla="*/ 1074060 w 1607638"/>
                  <a:gd name="connsiteY25" fmla="*/ 103973 h 1266350"/>
                  <a:gd name="connsiteX26" fmla="*/ 1078895 w 1607638"/>
                  <a:gd name="connsiteY26" fmla="*/ 108834 h 1266350"/>
                  <a:gd name="connsiteX27" fmla="*/ 1078901 w 1607638"/>
                  <a:gd name="connsiteY27" fmla="*/ 108857 h 1266350"/>
                  <a:gd name="connsiteX28" fmla="*/ 1083735 w 1607638"/>
                  <a:gd name="connsiteY28" fmla="*/ 113717 h 1266350"/>
                  <a:gd name="connsiteX29" fmla="*/ 1083741 w 1607638"/>
                  <a:gd name="connsiteY29" fmla="*/ 113741 h 1266350"/>
                  <a:gd name="connsiteX30" fmla="*/ 1088575 w 1607638"/>
                  <a:gd name="connsiteY30" fmla="*/ 118601 h 1266350"/>
                  <a:gd name="connsiteX31" fmla="*/ 1088581 w 1607638"/>
                  <a:gd name="connsiteY31" fmla="*/ 118624 h 1266350"/>
                  <a:gd name="connsiteX32" fmla="*/ 1093416 w 1607638"/>
                  <a:gd name="connsiteY32" fmla="*/ 123485 h 1266350"/>
                  <a:gd name="connsiteX33" fmla="*/ 1093422 w 1607638"/>
                  <a:gd name="connsiteY33" fmla="*/ 123508 h 1266350"/>
                  <a:gd name="connsiteX34" fmla="*/ 1098256 w 1607638"/>
                  <a:gd name="connsiteY34" fmla="*/ 128368 h 1266350"/>
                  <a:gd name="connsiteX35" fmla="*/ 1098262 w 1607638"/>
                  <a:gd name="connsiteY35" fmla="*/ 128392 h 1266350"/>
                  <a:gd name="connsiteX36" fmla="*/ 1099504 w 1607638"/>
                  <a:gd name="connsiteY36" fmla="*/ 129640 h 1266350"/>
                  <a:gd name="connsiteX37" fmla="*/ 1148490 w 1607638"/>
                  <a:gd name="connsiteY37" fmla="*/ 0 h 1266350"/>
                  <a:gd name="connsiteX38" fmla="*/ 1204987 w 1607638"/>
                  <a:gd name="connsiteY38" fmla="*/ 0 h 1266350"/>
                  <a:gd name="connsiteX39" fmla="*/ 1203148 w 1607638"/>
                  <a:gd name="connsiteY39" fmla="*/ 4884 h 1266350"/>
                  <a:gd name="connsiteX40" fmla="*/ 1209827 w 1607638"/>
                  <a:gd name="connsiteY40" fmla="*/ 4884 h 1266350"/>
                  <a:gd name="connsiteX41" fmla="*/ 1207988 w 1607638"/>
                  <a:gd name="connsiteY41" fmla="*/ 9767 h 1266350"/>
                  <a:gd name="connsiteX42" fmla="*/ 1214668 w 1607638"/>
                  <a:gd name="connsiteY42" fmla="*/ 9767 h 1266350"/>
                  <a:gd name="connsiteX43" fmla="*/ 1212829 w 1607638"/>
                  <a:gd name="connsiteY43" fmla="*/ 14651 h 1266350"/>
                  <a:gd name="connsiteX44" fmla="*/ 1219508 w 1607638"/>
                  <a:gd name="connsiteY44" fmla="*/ 14651 h 1266350"/>
                  <a:gd name="connsiteX45" fmla="*/ 1217669 w 1607638"/>
                  <a:gd name="connsiteY45" fmla="*/ 19535 h 1266350"/>
                  <a:gd name="connsiteX46" fmla="*/ 1224348 w 1607638"/>
                  <a:gd name="connsiteY46" fmla="*/ 19535 h 1266350"/>
                  <a:gd name="connsiteX47" fmla="*/ 1222509 w 1607638"/>
                  <a:gd name="connsiteY47" fmla="*/ 24418 h 1266350"/>
                  <a:gd name="connsiteX48" fmla="*/ 1229188 w 1607638"/>
                  <a:gd name="connsiteY48" fmla="*/ 24418 h 1266350"/>
                  <a:gd name="connsiteX49" fmla="*/ 1227349 w 1607638"/>
                  <a:gd name="connsiteY49" fmla="*/ 29302 h 1266350"/>
                  <a:gd name="connsiteX50" fmla="*/ 1234028 w 1607638"/>
                  <a:gd name="connsiteY50" fmla="*/ 29302 h 1266350"/>
                  <a:gd name="connsiteX51" fmla="*/ 1232189 w 1607638"/>
                  <a:gd name="connsiteY51" fmla="*/ 34186 h 1266350"/>
                  <a:gd name="connsiteX52" fmla="*/ 1238868 w 1607638"/>
                  <a:gd name="connsiteY52" fmla="*/ 34186 h 1266350"/>
                  <a:gd name="connsiteX53" fmla="*/ 1237029 w 1607638"/>
                  <a:gd name="connsiteY53" fmla="*/ 39069 h 1266350"/>
                  <a:gd name="connsiteX54" fmla="*/ 1243709 w 1607638"/>
                  <a:gd name="connsiteY54" fmla="*/ 39069 h 1266350"/>
                  <a:gd name="connsiteX55" fmla="*/ 1241870 w 1607638"/>
                  <a:gd name="connsiteY55" fmla="*/ 43953 h 1266350"/>
                  <a:gd name="connsiteX56" fmla="*/ 1248549 w 1607638"/>
                  <a:gd name="connsiteY56" fmla="*/ 43953 h 1266350"/>
                  <a:gd name="connsiteX57" fmla="*/ 1246710 w 1607638"/>
                  <a:gd name="connsiteY57" fmla="*/ 48837 h 1266350"/>
                  <a:gd name="connsiteX58" fmla="*/ 1253389 w 1607638"/>
                  <a:gd name="connsiteY58" fmla="*/ 48837 h 1266350"/>
                  <a:gd name="connsiteX59" fmla="*/ 1251550 w 1607638"/>
                  <a:gd name="connsiteY59" fmla="*/ 53720 h 1266350"/>
                  <a:gd name="connsiteX60" fmla="*/ 1258229 w 1607638"/>
                  <a:gd name="connsiteY60" fmla="*/ 53720 h 1266350"/>
                  <a:gd name="connsiteX61" fmla="*/ 1256390 w 1607638"/>
                  <a:gd name="connsiteY61" fmla="*/ 58604 h 1266350"/>
                  <a:gd name="connsiteX62" fmla="*/ 1263070 w 1607638"/>
                  <a:gd name="connsiteY62" fmla="*/ 58604 h 1266350"/>
                  <a:gd name="connsiteX63" fmla="*/ 1261231 w 1607638"/>
                  <a:gd name="connsiteY63" fmla="*/ 63487 h 1266350"/>
                  <a:gd name="connsiteX64" fmla="*/ 1267910 w 1607638"/>
                  <a:gd name="connsiteY64" fmla="*/ 63487 h 1266350"/>
                  <a:gd name="connsiteX65" fmla="*/ 1266071 w 1607638"/>
                  <a:gd name="connsiteY65" fmla="*/ 68371 h 1266350"/>
                  <a:gd name="connsiteX66" fmla="*/ 1272750 w 1607638"/>
                  <a:gd name="connsiteY66" fmla="*/ 68371 h 1266350"/>
                  <a:gd name="connsiteX67" fmla="*/ 1270911 w 1607638"/>
                  <a:gd name="connsiteY67" fmla="*/ 73255 h 1266350"/>
                  <a:gd name="connsiteX68" fmla="*/ 1277591 w 1607638"/>
                  <a:gd name="connsiteY68" fmla="*/ 73255 h 1266350"/>
                  <a:gd name="connsiteX69" fmla="*/ 1275752 w 1607638"/>
                  <a:gd name="connsiteY69" fmla="*/ 78138 h 1266350"/>
                  <a:gd name="connsiteX70" fmla="*/ 1282431 w 1607638"/>
                  <a:gd name="connsiteY70" fmla="*/ 78138 h 1266350"/>
                  <a:gd name="connsiteX71" fmla="*/ 1280592 w 1607638"/>
                  <a:gd name="connsiteY71" fmla="*/ 83022 h 1266350"/>
                  <a:gd name="connsiteX72" fmla="*/ 1287271 w 1607638"/>
                  <a:gd name="connsiteY72" fmla="*/ 83022 h 1266350"/>
                  <a:gd name="connsiteX73" fmla="*/ 1285432 w 1607638"/>
                  <a:gd name="connsiteY73" fmla="*/ 87906 h 1266350"/>
                  <a:gd name="connsiteX74" fmla="*/ 1292112 w 1607638"/>
                  <a:gd name="connsiteY74" fmla="*/ 87906 h 1266350"/>
                  <a:gd name="connsiteX75" fmla="*/ 1290273 w 1607638"/>
                  <a:gd name="connsiteY75" fmla="*/ 92789 h 1266350"/>
                  <a:gd name="connsiteX76" fmla="*/ 1296952 w 1607638"/>
                  <a:gd name="connsiteY76" fmla="*/ 92789 h 1266350"/>
                  <a:gd name="connsiteX77" fmla="*/ 1295113 w 1607638"/>
                  <a:gd name="connsiteY77" fmla="*/ 97673 h 1266350"/>
                  <a:gd name="connsiteX78" fmla="*/ 1301792 w 1607638"/>
                  <a:gd name="connsiteY78" fmla="*/ 97673 h 1266350"/>
                  <a:gd name="connsiteX79" fmla="*/ 1299953 w 1607638"/>
                  <a:gd name="connsiteY79" fmla="*/ 102557 h 1266350"/>
                  <a:gd name="connsiteX80" fmla="*/ 1306632 w 1607638"/>
                  <a:gd name="connsiteY80" fmla="*/ 102557 h 1266350"/>
                  <a:gd name="connsiteX81" fmla="*/ 1304793 w 1607638"/>
                  <a:gd name="connsiteY81" fmla="*/ 107440 h 1266350"/>
                  <a:gd name="connsiteX82" fmla="*/ 1311472 w 1607638"/>
                  <a:gd name="connsiteY82" fmla="*/ 107440 h 1266350"/>
                  <a:gd name="connsiteX83" fmla="*/ 1309633 w 1607638"/>
                  <a:gd name="connsiteY83" fmla="*/ 112324 h 1266350"/>
                  <a:gd name="connsiteX84" fmla="*/ 1316312 w 1607638"/>
                  <a:gd name="connsiteY84" fmla="*/ 112324 h 1266350"/>
                  <a:gd name="connsiteX85" fmla="*/ 1314473 w 1607638"/>
                  <a:gd name="connsiteY85" fmla="*/ 117208 h 1266350"/>
                  <a:gd name="connsiteX86" fmla="*/ 1321153 w 1607638"/>
                  <a:gd name="connsiteY86" fmla="*/ 117208 h 1266350"/>
                  <a:gd name="connsiteX87" fmla="*/ 1319314 w 1607638"/>
                  <a:gd name="connsiteY87" fmla="*/ 122091 h 1266350"/>
                  <a:gd name="connsiteX88" fmla="*/ 1325993 w 1607638"/>
                  <a:gd name="connsiteY88" fmla="*/ 122091 h 1266350"/>
                  <a:gd name="connsiteX89" fmla="*/ 1324154 w 1607638"/>
                  <a:gd name="connsiteY89" fmla="*/ 126975 h 1266350"/>
                  <a:gd name="connsiteX90" fmla="*/ 1330833 w 1607638"/>
                  <a:gd name="connsiteY90" fmla="*/ 126975 h 1266350"/>
                  <a:gd name="connsiteX91" fmla="*/ 1328994 w 1607638"/>
                  <a:gd name="connsiteY91" fmla="*/ 131859 h 1266350"/>
                  <a:gd name="connsiteX92" fmla="*/ 1335674 w 1607638"/>
                  <a:gd name="connsiteY92" fmla="*/ 131859 h 1266350"/>
                  <a:gd name="connsiteX93" fmla="*/ 1333835 w 1607638"/>
                  <a:gd name="connsiteY93" fmla="*/ 136742 h 1266350"/>
                  <a:gd name="connsiteX94" fmla="*/ 1340514 w 1607638"/>
                  <a:gd name="connsiteY94" fmla="*/ 136742 h 1266350"/>
                  <a:gd name="connsiteX95" fmla="*/ 1338675 w 1607638"/>
                  <a:gd name="connsiteY95" fmla="*/ 141626 h 1266350"/>
                  <a:gd name="connsiteX96" fmla="*/ 1345354 w 1607638"/>
                  <a:gd name="connsiteY96" fmla="*/ 141626 h 1266350"/>
                  <a:gd name="connsiteX97" fmla="*/ 1343515 w 1607638"/>
                  <a:gd name="connsiteY97" fmla="*/ 146510 h 1266350"/>
                  <a:gd name="connsiteX98" fmla="*/ 1350194 w 1607638"/>
                  <a:gd name="connsiteY98" fmla="*/ 146510 h 1266350"/>
                  <a:gd name="connsiteX99" fmla="*/ 1348355 w 1607638"/>
                  <a:gd name="connsiteY99" fmla="*/ 151393 h 1266350"/>
                  <a:gd name="connsiteX100" fmla="*/ 1355035 w 1607638"/>
                  <a:gd name="connsiteY100" fmla="*/ 151393 h 1266350"/>
                  <a:gd name="connsiteX101" fmla="*/ 1353196 w 1607638"/>
                  <a:gd name="connsiteY101" fmla="*/ 156277 h 1266350"/>
                  <a:gd name="connsiteX102" fmla="*/ 1359875 w 1607638"/>
                  <a:gd name="connsiteY102" fmla="*/ 156277 h 1266350"/>
                  <a:gd name="connsiteX103" fmla="*/ 1358036 w 1607638"/>
                  <a:gd name="connsiteY103" fmla="*/ 161160 h 1266350"/>
                  <a:gd name="connsiteX104" fmla="*/ 1364715 w 1607638"/>
                  <a:gd name="connsiteY104" fmla="*/ 161160 h 1266350"/>
                  <a:gd name="connsiteX105" fmla="*/ 1362876 w 1607638"/>
                  <a:gd name="connsiteY105" fmla="*/ 166044 h 1266350"/>
                  <a:gd name="connsiteX106" fmla="*/ 1369556 w 1607638"/>
                  <a:gd name="connsiteY106" fmla="*/ 166044 h 1266350"/>
                  <a:gd name="connsiteX107" fmla="*/ 1367717 w 1607638"/>
                  <a:gd name="connsiteY107" fmla="*/ 170928 h 1266350"/>
                  <a:gd name="connsiteX108" fmla="*/ 1374396 w 1607638"/>
                  <a:gd name="connsiteY108" fmla="*/ 170928 h 1266350"/>
                  <a:gd name="connsiteX109" fmla="*/ 1372557 w 1607638"/>
                  <a:gd name="connsiteY109" fmla="*/ 175811 h 1266350"/>
                  <a:gd name="connsiteX110" fmla="*/ 1379236 w 1607638"/>
                  <a:gd name="connsiteY110" fmla="*/ 175811 h 1266350"/>
                  <a:gd name="connsiteX111" fmla="*/ 1377397 w 1607638"/>
                  <a:gd name="connsiteY111" fmla="*/ 180695 h 1266350"/>
                  <a:gd name="connsiteX112" fmla="*/ 1384077 w 1607638"/>
                  <a:gd name="connsiteY112" fmla="*/ 180695 h 1266350"/>
                  <a:gd name="connsiteX113" fmla="*/ 1382238 w 1607638"/>
                  <a:gd name="connsiteY113" fmla="*/ 185579 h 1266350"/>
                  <a:gd name="connsiteX114" fmla="*/ 1388917 w 1607638"/>
                  <a:gd name="connsiteY114" fmla="*/ 185579 h 1266350"/>
                  <a:gd name="connsiteX115" fmla="*/ 1387078 w 1607638"/>
                  <a:gd name="connsiteY115" fmla="*/ 190462 h 1266350"/>
                  <a:gd name="connsiteX116" fmla="*/ 1393757 w 1607638"/>
                  <a:gd name="connsiteY116" fmla="*/ 190462 h 1266350"/>
                  <a:gd name="connsiteX117" fmla="*/ 1391918 w 1607638"/>
                  <a:gd name="connsiteY117" fmla="*/ 195346 h 1266350"/>
                  <a:gd name="connsiteX118" fmla="*/ 1398597 w 1607638"/>
                  <a:gd name="connsiteY118" fmla="*/ 195346 h 1266350"/>
                  <a:gd name="connsiteX119" fmla="*/ 1396758 w 1607638"/>
                  <a:gd name="connsiteY119" fmla="*/ 200230 h 1266350"/>
                  <a:gd name="connsiteX120" fmla="*/ 1403437 w 1607638"/>
                  <a:gd name="connsiteY120" fmla="*/ 200230 h 1266350"/>
                  <a:gd name="connsiteX121" fmla="*/ 1401598 w 1607638"/>
                  <a:gd name="connsiteY121" fmla="*/ 205113 h 1266350"/>
                  <a:gd name="connsiteX122" fmla="*/ 1408277 w 1607638"/>
                  <a:gd name="connsiteY122" fmla="*/ 205113 h 1266350"/>
                  <a:gd name="connsiteX123" fmla="*/ 1406438 w 1607638"/>
                  <a:gd name="connsiteY123" fmla="*/ 209997 h 1266350"/>
                  <a:gd name="connsiteX124" fmla="*/ 1413117 w 1607638"/>
                  <a:gd name="connsiteY124" fmla="*/ 209997 h 1266350"/>
                  <a:gd name="connsiteX125" fmla="*/ 1411278 w 1607638"/>
                  <a:gd name="connsiteY125" fmla="*/ 214881 h 1266350"/>
                  <a:gd name="connsiteX126" fmla="*/ 1417958 w 1607638"/>
                  <a:gd name="connsiteY126" fmla="*/ 214881 h 1266350"/>
                  <a:gd name="connsiteX127" fmla="*/ 1416119 w 1607638"/>
                  <a:gd name="connsiteY127" fmla="*/ 219764 h 1266350"/>
                  <a:gd name="connsiteX128" fmla="*/ 1422798 w 1607638"/>
                  <a:gd name="connsiteY128" fmla="*/ 219764 h 1266350"/>
                  <a:gd name="connsiteX129" fmla="*/ 1420959 w 1607638"/>
                  <a:gd name="connsiteY129" fmla="*/ 224648 h 1266350"/>
                  <a:gd name="connsiteX130" fmla="*/ 1427638 w 1607638"/>
                  <a:gd name="connsiteY130" fmla="*/ 224648 h 1266350"/>
                  <a:gd name="connsiteX131" fmla="*/ 1425799 w 1607638"/>
                  <a:gd name="connsiteY131" fmla="*/ 229532 h 1266350"/>
                  <a:gd name="connsiteX132" fmla="*/ 1432479 w 1607638"/>
                  <a:gd name="connsiteY132" fmla="*/ 229532 h 1266350"/>
                  <a:gd name="connsiteX133" fmla="*/ 1430640 w 1607638"/>
                  <a:gd name="connsiteY133" fmla="*/ 234415 h 1266350"/>
                  <a:gd name="connsiteX134" fmla="*/ 1437319 w 1607638"/>
                  <a:gd name="connsiteY134" fmla="*/ 234415 h 1266350"/>
                  <a:gd name="connsiteX135" fmla="*/ 1435480 w 1607638"/>
                  <a:gd name="connsiteY135" fmla="*/ 239299 h 1266350"/>
                  <a:gd name="connsiteX136" fmla="*/ 1442159 w 1607638"/>
                  <a:gd name="connsiteY136" fmla="*/ 239299 h 1266350"/>
                  <a:gd name="connsiteX137" fmla="*/ 1440320 w 1607638"/>
                  <a:gd name="connsiteY137" fmla="*/ 244182 h 1266350"/>
                  <a:gd name="connsiteX138" fmla="*/ 1447000 w 1607638"/>
                  <a:gd name="connsiteY138" fmla="*/ 244182 h 1266350"/>
                  <a:gd name="connsiteX139" fmla="*/ 1445161 w 1607638"/>
                  <a:gd name="connsiteY139" fmla="*/ 249066 h 1266350"/>
                  <a:gd name="connsiteX140" fmla="*/ 1451840 w 1607638"/>
                  <a:gd name="connsiteY140" fmla="*/ 249066 h 1266350"/>
                  <a:gd name="connsiteX141" fmla="*/ 1450001 w 1607638"/>
                  <a:gd name="connsiteY141" fmla="*/ 253950 h 1266350"/>
                  <a:gd name="connsiteX142" fmla="*/ 1456680 w 1607638"/>
                  <a:gd name="connsiteY142" fmla="*/ 253950 h 1266350"/>
                  <a:gd name="connsiteX143" fmla="*/ 1454841 w 1607638"/>
                  <a:gd name="connsiteY143" fmla="*/ 258834 h 1266350"/>
                  <a:gd name="connsiteX144" fmla="*/ 1461521 w 1607638"/>
                  <a:gd name="connsiteY144" fmla="*/ 258834 h 1266350"/>
                  <a:gd name="connsiteX145" fmla="*/ 1459682 w 1607638"/>
                  <a:gd name="connsiteY145" fmla="*/ 263717 h 1266350"/>
                  <a:gd name="connsiteX146" fmla="*/ 1466361 w 1607638"/>
                  <a:gd name="connsiteY146" fmla="*/ 263717 h 1266350"/>
                  <a:gd name="connsiteX147" fmla="*/ 1464522 w 1607638"/>
                  <a:gd name="connsiteY147" fmla="*/ 268601 h 1266350"/>
                  <a:gd name="connsiteX148" fmla="*/ 1471201 w 1607638"/>
                  <a:gd name="connsiteY148" fmla="*/ 268601 h 1266350"/>
                  <a:gd name="connsiteX149" fmla="*/ 1469362 w 1607638"/>
                  <a:gd name="connsiteY149" fmla="*/ 273485 h 1266350"/>
                  <a:gd name="connsiteX150" fmla="*/ 1476041 w 1607638"/>
                  <a:gd name="connsiteY150" fmla="*/ 273485 h 1266350"/>
                  <a:gd name="connsiteX151" fmla="*/ 1474202 w 1607638"/>
                  <a:gd name="connsiteY151" fmla="*/ 278368 h 1266350"/>
                  <a:gd name="connsiteX152" fmla="*/ 1480882 w 1607638"/>
                  <a:gd name="connsiteY152" fmla="*/ 278368 h 1266350"/>
                  <a:gd name="connsiteX153" fmla="*/ 1479043 w 1607638"/>
                  <a:gd name="connsiteY153" fmla="*/ 283252 h 1266350"/>
                  <a:gd name="connsiteX154" fmla="*/ 1485722 w 1607638"/>
                  <a:gd name="connsiteY154" fmla="*/ 283252 h 1266350"/>
                  <a:gd name="connsiteX155" fmla="*/ 1483883 w 1607638"/>
                  <a:gd name="connsiteY155" fmla="*/ 288135 h 1266350"/>
                  <a:gd name="connsiteX156" fmla="*/ 1490562 w 1607638"/>
                  <a:gd name="connsiteY156" fmla="*/ 288135 h 1266350"/>
                  <a:gd name="connsiteX157" fmla="*/ 1488723 w 1607638"/>
                  <a:gd name="connsiteY157" fmla="*/ 293019 h 1266350"/>
                  <a:gd name="connsiteX158" fmla="*/ 1495402 w 1607638"/>
                  <a:gd name="connsiteY158" fmla="*/ 293019 h 1266350"/>
                  <a:gd name="connsiteX159" fmla="*/ 1493563 w 1607638"/>
                  <a:gd name="connsiteY159" fmla="*/ 297903 h 1266350"/>
                  <a:gd name="connsiteX160" fmla="*/ 1500242 w 1607638"/>
                  <a:gd name="connsiteY160" fmla="*/ 297903 h 1266350"/>
                  <a:gd name="connsiteX161" fmla="*/ 1498403 w 1607638"/>
                  <a:gd name="connsiteY161" fmla="*/ 302786 h 1266350"/>
                  <a:gd name="connsiteX162" fmla="*/ 1505082 w 1607638"/>
                  <a:gd name="connsiteY162" fmla="*/ 302786 h 1266350"/>
                  <a:gd name="connsiteX163" fmla="*/ 1503243 w 1607638"/>
                  <a:gd name="connsiteY163" fmla="*/ 307670 h 1266350"/>
                  <a:gd name="connsiteX164" fmla="*/ 1509923 w 1607638"/>
                  <a:gd name="connsiteY164" fmla="*/ 307670 h 1266350"/>
                  <a:gd name="connsiteX165" fmla="*/ 1508084 w 1607638"/>
                  <a:gd name="connsiteY165" fmla="*/ 312554 h 1266350"/>
                  <a:gd name="connsiteX166" fmla="*/ 1514763 w 1607638"/>
                  <a:gd name="connsiteY166" fmla="*/ 312554 h 1266350"/>
                  <a:gd name="connsiteX167" fmla="*/ 1512924 w 1607638"/>
                  <a:gd name="connsiteY167" fmla="*/ 317437 h 1266350"/>
                  <a:gd name="connsiteX168" fmla="*/ 1519603 w 1607638"/>
                  <a:gd name="connsiteY168" fmla="*/ 317437 h 1266350"/>
                  <a:gd name="connsiteX169" fmla="*/ 1517764 w 1607638"/>
                  <a:gd name="connsiteY169" fmla="*/ 322321 h 1266350"/>
                  <a:gd name="connsiteX170" fmla="*/ 1524444 w 1607638"/>
                  <a:gd name="connsiteY170" fmla="*/ 322321 h 1266350"/>
                  <a:gd name="connsiteX171" fmla="*/ 1522605 w 1607638"/>
                  <a:gd name="connsiteY171" fmla="*/ 327205 h 1266350"/>
                  <a:gd name="connsiteX172" fmla="*/ 1529284 w 1607638"/>
                  <a:gd name="connsiteY172" fmla="*/ 327205 h 1266350"/>
                  <a:gd name="connsiteX173" fmla="*/ 1527445 w 1607638"/>
                  <a:gd name="connsiteY173" fmla="*/ 332088 h 1266350"/>
                  <a:gd name="connsiteX174" fmla="*/ 1534124 w 1607638"/>
                  <a:gd name="connsiteY174" fmla="*/ 332088 h 1266350"/>
                  <a:gd name="connsiteX175" fmla="*/ 1532285 w 1607638"/>
                  <a:gd name="connsiteY175" fmla="*/ 336972 h 1266350"/>
                  <a:gd name="connsiteX176" fmla="*/ 1538965 w 1607638"/>
                  <a:gd name="connsiteY176" fmla="*/ 336972 h 1266350"/>
                  <a:gd name="connsiteX177" fmla="*/ 1537126 w 1607638"/>
                  <a:gd name="connsiteY177" fmla="*/ 341856 h 1266350"/>
                  <a:gd name="connsiteX178" fmla="*/ 1543805 w 1607638"/>
                  <a:gd name="connsiteY178" fmla="*/ 341856 h 1266350"/>
                  <a:gd name="connsiteX179" fmla="*/ 1541966 w 1607638"/>
                  <a:gd name="connsiteY179" fmla="*/ 346739 h 1266350"/>
                  <a:gd name="connsiteX180" fmla="*/ 1548645 w 1607638"/>
                  <a:gd name="connsiteY180" fmla="*/ 346739 h 1266350"/>
                  <a:gd name="connsiteX181" fmla="*/ 1546806 w 1607638"/>
                  <a:gd name="connsiteY181" fmla="*/ 351623 h 1266350"/>
                  <a:gd name="connsiteX182" fmla="*/ 1553486 w 1607638"/>
                  <a:gd name="connsiteY182" fmla="*/ 351623 h 1266350"/>
                  <a:gd name="connsiteX183" fmla="*/ 1551647 w 1607638"/>
                  <a:gd name="connsiteY183" fmla="*/ 356507 h 1266350"/>
                  <a:gd name="connsiteX184" fmla="*/ 1558326 w 1607638"/>
                  <a:gd name="connsiteY184" fmla="*/ 356507 h 1266350"/>
                  <a:gd name="connsiteX185" fmla="*/ 1556487 w 1607638"/>
                  <a:gd name="connsiteY185" fmla="*/ 361390 h 1266350"/>
                  <a:gd name="connsiteX186" fmla="*/ 1563166 w 1607638"/>
                  <a:gd name="connsiteY186" fmla="*/ 361390 h 1266350"/>
                  <a:gd name="connsiteX187" fmla="*/ 1561327 w 1607638"/>
                  <a:gd name="connsiteY187" fmla="*/ 366274 h 1266350"/>
                  <a:gd name="connsiteX188" fmla="*/ 1568006 w 1607638"/>
                  <a:gd name="connsiteY188" fmla="*/ 366274 h 1266350"/>
                  <a:gd name="connsiteX189" fmla="*/ 1566167 w 1607638"/>
                  <a:gd name="connsiteY189" fmla="*/ 371157 h 1266350"/>
                  <a:gd name="connsiteX190" fmla="*/ 1572846 w 1607638"/>
                  <a:gd name="connsiteY190" fmla="*/ 371157 h 1266350"/>
                  <a:gd name="connsiteX191" fmla="*/ 1571007 w 1607638"/>
                  <a:gd name="connsiteY191" fmla="*/ 376041 h 1266350"/>
                  <a:gd name="connsiteX192" fmla="*/ 1577686 w 1607638"/>
                  <a:gd name="connsiteY192" fmla="*/ 376041 h 1266350"/>
                  <a:gd name="connsiteX193" fmla="*/ 1575847 w 1607638"/>
                  <a:gd name="connsiteY193" fmla="*/ 380925 h 1266350"/>
                  <a:gd name="connsiteX194" fmla="*/ 1582527 w 1607638"/>
                  <a:gd name="connsiteY194" fmla="*/ 380925 h 1266350"/>
                  <a:gd name="connsiteX195" fmla="*/ 1580688 w 1607638"/>
                  <a:gd name="connsiteY195" fmla="*/ 385808 h 1266350"/>
                  <a:gd name="connsiteX196" fmla="*/ 1587367 w 1607638"/>
                  <a:gd name="connsiteY196" fmla="*/ 385808 h 1266350"/>
                  <a:gd name="connsiteX197" fmla="*/ 1585528 w 1607638"/>
                  <a:gd name="connsiteY197" fmla="*/ 390692 h 1266350"/>
                  <a:gd name="connsiteX198" fmla="*/ 1592207 w 1607638"/>
                  <a:gd name="connsiteY198" fmla="*/ 390692 h 1266350"/>
                  <a:gd name="connsiteX199" fmla="*/ 1590368 w 1607638"/>
                  <a:gd name="connsiteY199" fmla="*/ 395576 h 1266350"/>
                  <a:gd name="connsiteX200" fmla="*/ 1597047 w 1607638"/>
                  <a:gd name="connsiteY200" fmla="*/ 395576 h 1266350"/>
                  <a:gd name="connsiteX201" fmla="*/ 1595208 w 1607638"/>
                  <a:gd name="connsiteY201" fmla="*/ 400459 h 1266350"/>
                  <a:gd name="connsiteX202" fmla="*/ 1601888 w 1607638"/>
                  <a:gd name="connsiteY202" fmla="*/ 400459 h 1266350"/>
                  <a:gd name="connsiteX203" fmla="*/ 1600049 w 1607638"/>
                  <a:gd name="connsiteY203" fmla="*/ 405343 h 1266350"/>
                  <a:gd name="connsiteX204" fmla="*/ 1606728 w 1607638"/>
                  <a:gd name="connsiteY204" fmla="*/ 405343 h 1266350"/>
                  <a:gd name="connsiteX205" fmla="*/ 1604889 w 1607638"/>
                  <a:gd name="connsiteY205" fmla="*/ 410227 h 1266350"/>
                  <a:gd name="connsiteX206" fmla="*/ 1607638 w 1607638"/>
                  <a:gd name="connsiteY206" fmla="*/ 410227 h 1266350"/>
                  <a:gd name="connsiteX207" fmla="*/ 1607638 w 1607638"/>
                  <a:gd name="connsiteY207" fmla="*/ 434390 h 1266350"/>
                  <a:gd name="connsiteX208" fmla="*/ 1607638 w 1607638"/>
                  <a:gd name="connsiteY208" fmla="*/ 1048131 h 1266350"/>
                  <a:gd name="connsiteX209" fmla="*/ 1413665 w 1607638"/>
                  <a:gd name="connsiteY209" fmla="*/ 1266350 h 1266350"/>
                  <a:gd name="connsiteX210" fmla="*/ 739189 w 1607638"/>
                  <a:gd name="connsiteY210" fmla="*/ 1266350 h 1266350"/>
                  <a:gd name="connsiteX211" fmla="*/ 724565 w 1607638"/>
                  <a:gd name="connsiteY211" fmla="*/ 1266350 h 1266350"/>
                  <a:gd name="connsiteX212" fmla="*/ 723866 w 1607638"/>
                  <a:gd name="connsiteY212" fmla="*/ 1265367 h 1266350"/>
                  <a:gd name="connsiteX213" fmla="*/ 721262 w 1607638"/>
                  <a:gd name="connsiteY213" fmla="*/ 1263629 h 1266350"/>
                  <a:gd name="connsiteX214" fmla="*/ 719026 w 1607638"/>
                  <a:gd name="connsiteY214" fmla="*/ 1260483 h 1266350"/>
                  <a:gd name="connsiteX215" fmla="*/ 716422 w 1607638"/>
                  <a:gd name="connsiteY215" fmla="*/ 1258745 h 1266350"/>
                  <a:gd name="connsiteX216" fmla="*/ 714188 w 1607638"/>
                  <a:gd name="connsiteY216" fmla="*/ 1255602 h 1266350"/>
                  <a:gd name="connsiteX217" fmla="*/ 711581 w 1607638"/>
                  <a:gd name="connsiteY217" fmla="*/ 1253862 h 1266350"/>
                  <a:gd name="connsiteX218" fmla="*/ 709345 w 1607638"/>
                  <a:gd name="connsiteY218" fmla="*/ 1250716 h 1266350"/>
                  <a:gd name="connsiteX219" fmla="*/ 706741 w 1607638"/>
                  <a:gd name="connsiteY219" fmla="*/ 1248978 h 1266350"/>
                  <a:gd name="connsiteX220" fmla="*/ 704506 w 1607638"/>
                  <a:gd name="connsiteY220" fmla="*/ 1245833 h 1266350"/>
                  <a:gd name="connsiteX221" fmla="*/ 701901 w 1607638"/>
                  <a:gd name="connsiteY221" fmla="*/ 1244095 h 1266350"/>
                  <a:gd name="connsiteX222" fmla="*/ 699666 w 1607638"/>
                  <a:gd name="connsiteY222" fmla="*/ 1240950 h 1266350"/>
                  <a:gd name="connsiteX223" fmla="*/ 697060 w 1607638"/>
                  <a:gd name="connsiteY223" fmla="*/ 1239211 h 1266350"/>
                  <a:gd name="connsiteX224" fmla="*/ 694824 w 1607638"/>
                  <a:gd name="connsiteY224" fmla="*/ 1236065 h 1266350"/>
                  <a:gd name="connsiteX225" fmla="*/ 692220 w 1607638"/>
                  <a:gd name="connsiteY225" fmla="*/ 1234327 h 1266350"/>
                  <a:gd name="connsiteX226" fmla="*/ 689985 w 1607638"/>
                  <a:gd name="connsiteY226" fmla="*/ 1231182 h 1266350"/>
                  <a:gd name="connsiteX227" fmla="*/ 687380 w 1607638"/>
                  <a:gd name="connsiteY227" fmla="*/ 1229444 h 1266350"/>
                  <a:gd name="connsiteX228" fmla="*/ 685145 w 1607638"/>
                  <a:gd name="connsiteY228" fmla="*/ 1226299 h 1266350"/>
                  <a:gd name="connsiteX229" fmla="*/ 682539 w 1607638"/>
                  <a:gd name="connsiteY229" fmla="*/ 1224560 h 1266350"/>
                  <a:gd name="connsiteX230" fmla="*/ 680303 w 1607638"/>
                  <a:gd name="connsiteY230" fmla="*/ 1221414 h 1266350"/>
                  <a:gd name="connsiteX231" fmla="*/ 677699 w 1607638"/>
                  <a:gd name="connsiteY231" fmla="*/ 1219676 h 1266350"/>
                  <a:gd name="connsiteX232" fmla="*/ 675464 w 1607638"/>
                  <a:gd name="connsiteY232" fmla="*/ 1216531 h 1266350"/>
                  <a:gd name="connsiteX233" fmla="*/ 672859 w 1607638"/>
                  <a:gd name="connsiteY233" fmla="*/ 1214793 h 1266350"/>
                  <a:gd name="connsiteX234" fmla="*/ 670623 w 1607638"/>
                  <a:gd name="connsiteY234" fmla="*/ 1211647 h 1266350"/>
                  <a:gd name="connsiteX235" fmla="*/ 668019 w 1607638"/>
                  <a:gd name="connsiteY235" fmla="*/ 1209909 h 1266350"/>
                  <a:gd name="connsiteX236" fmla="*/ 665783 w 1607638"/>
                  <a:gd name="connsiteY236" fmla="*/ 1206763 h 1266350"/>
                  <a:gd name="connsiteX237" fmla="*/ 663179 w 1607638"/>
                  <a:gd name="connsiteY237" fmla="*/ 1205025 h 1266350"/>
                  <a:gd name="connsiteX238" fmla="*/ 660943 w 1607638"/>
                  <a:gd name="connsiteY238" fmla="*/ 1201879 h 1266350"/>
                  <a:gd name="connsiteX239" fmla="*/ 658339 w 1607638"/>
                  <a:gd name="connsiteY239" fmla="*/ 1200141 h 1266350"/>
                  <a:gd name="connsiteX240" fmla="*/ 656104 w 1607638"/>
                  <a:gd name="connsiteY240" fmla="*/ 1196996 h 1266350"/>
                  <a:gd name="connsiteX241" fmla="*/ 653499 w 1607638"/>
                  <a:gd name="connsiteY241" fmla="*/ 1195258 h 1266350"/>
                  <a:gd name="connsiteX242" fmla="*/ 651264 w 1607638"/>
                  <a:gd name="connsiteY242" fmla="*/ 1192113 h 1266350"/>
                  <a:gd name="connsiteX243" fmla="*/ 648658 w 1607638"/>
                  <a:gd name="connsiteY243" fmla="*/ 1190374 h 1266350"/>
                  <a:gd name="connsiteX244" fmla="*/ 646423 w 1607638"/>
                  <a:gd name="connsiteY244" fmla="*/ 1187229 h 1266350"/>
                  <a:gd name="connsiteX245" fmla="*/ 643818 w 1607638"/>
                  <a:gd name="connsiteY245" fmla="*/ 1185491 h 1266350"/>
                  <a:gd name="connsiteX246" fmla="*/ 641582 w 1607638"/>
                  <a:gd name="connsiteY246" fmla="*/ 1182345 h 1266350"/>
                  <a:gd name="connsiteX247" fmla="*/ 638978 w 1607638"/>
                  <a:gd name="connsiteY247" fmla="*/ 1180607 h 1266350"/>
                  <a:gd name="connsiteX248" fmla="*/ 636743 w 1607638"/>
                  <a:gd name="connsiteY248" fmla="*/ 1177462 h 1266350"/>
                  <a:gd name="connsiteX249" fmla="*/ 634137 w 1607638"/>
                  <a:gd name="connsiteY249" fmla="*/ 1175723 h 1266350"/>
                  <a:gd name="connsiteX250" fmla="*/ 631902 w 1607638"/>
                  <a:gd name="connsiteY250" fmla="*/ 1172578 h 1266350"/>
                  <a:gd name="connsiteX251" fmla="*/ 629297 w 1607638"/>
                  <a:gd name="connsiteY251" fmla="*/ 1170840 h 1266350"/>
                  <a:gd name="connsiteX252" fmla="*/ 627060 w 1607638"/>
                  <a:gd name="connsiteY252" fmla="*/ 1167693 h 1266350"/>
                  <a:gd name="connsiteX253" fmla="*/ 624457 w 1607638"/>
                  <a:gd name="connsiteY253" fmla="*/ 1165956 h 1266350"/>
                  <a:gd name="connsiteX254" fmla="*/ 622223 w 1607638"/>
                  <a:gd name="connsiteY254" fmla="*/ 1162812 h 1266350"/>
                  <a:gd name="connsiteX255" fmla="*/ 619616 w 1607638"/>
                  <a:gd name="connsiteY255" fmla="*/ 1161073 h 1266350"/>
                  <a:gd name="connsiteX256" fmla="*/ 617379 w 1607638"/>
                  <a:gd name="connsiteY256" fmla="*/ 1157926 h 1266350"/>
                  <a:gd name="connsiteX257" fmla="*/ 614776 w 1607638"/>
                  <a:gd name="connsiteY257" fmla="*/ 1156189 h 1266350"/>
                  <a:gd name="connsiteX258" fmla="*/ 612540 w 1607638"/>
                  <a:gd name="connsiteY258" fmla="*/ 1153042 h 1266350"/>
                  <a:gd name="connsiteX259" fmla="*/ 609936 w 1607638"/>
                  <a:gd name="connsiteY259" fmla="*/ 1151305 h 1266350"/>
                  <a:gd name="connsiteX260" fmla="*/ 607700 w 1607638"/>
                  <a:gd name="connsiteY260" fmla="*/ 1148158 h 1266350"/>
                  <a:gd name="connsiteX261" fmla="*/ 605096 w 1607638"/>
                  <a:gd name="connsiteY261" fmla="*/ 1146421 h 1266350"/>
                  <a:gd name="connsiteX262" fmla="*/ 602862 w 1607638"/>
                  <a:gd name="connsiteY262" fmla="*/ 1143277 h 1266350"/>
                  <a:gd name="connsiteX263" fmla="*/ 600255 w 1607638"/>
                  <a:gd name="connsiteY263" fmla="*/ 1141538 h 1266350"/>
                  <a:gd name="connsiteX264" fmla="*/ 598019 w 1607638"/>
                  <a:gd name="connsiteY264" fmla="*/ 1138391 h 1266350"/>
                  <a:gd name="connsiteX265" fmla="*/ 595415 w 1607638"/>
                  <a:gd name="connsiteY265" fmla="*/ 1136654 h 1266350"/>
                  <a:gd name="connsiteX266" fmla="*/ 593179 w 1607638"/>
                  <a:gd name="connsiteY266" fmla="*/ 1133507 h 1266350"/>
                  <a:gd name="connsiteX267" fmla="*/ 590575 w 1607638"/>
                  <a:gd name="connsiteY267" fmla="*/ 1131770 h 1266350"/>
                  <a:gd name="connsiteX268" fmla="*/ 588341 w 1607638"/>
                  <a:gd name="connsiteY268" fmla="*/ 1128626 h 1266350"/>
                  <a:gd name="connsiteX269" fmla="*/ 585734 w 1607638"/>
                  <a:gd name="connsiteY269" fmla="*/ 1126887 h 1266350"/>
                  <a:gd name="connsiteX270" fmla="*/ 583498 w 1607638"/>
                  <a:gd name="connsiteY270" fmla="*/ 1123740 h 1266350"/>
                  <a:gd name="connsiteX271" fmla="*/ 580894 w 1607638"/>
                  <a:gd name="connsiteY271" fmla="*/ 1122003 h 1266350"/>
                  <a:gd name="connsiteX272" fmla="*/ 578658 w 1607638"/>
                  <a:gd name="connsiteY272" fmla="*/ 1118856 h 1266350"/>
                  <a:gd name="connsiteX273" fmla="*/ 576054 w 1607638"/>
                  <a:gd name="connsiteY273" fmla="*/ 1117119 h 1266350"/>
                  <a:gd name="connsiteX274" fmla="*/ 573819 w 1607638"/>
                  <a:gd name="connsiteY274" fmla="*/ 1113974 h 1266350"/>
                  <a:gd name="connsiteX275" fmla="*/ 571214 w 1607638"/>
                  <a:gd name="connsiteY275" fmla="*/ 1112236 h 1266350"/>
                  <a:gd name="connsiteX276" fmla="*/ 568978 w 1607638"/>
                  <a:gd name="connsiteY276" fmla="*/ 1109089 h 1266350"/>
                  <a:gd name="connsiteX277" fmla="*/ 566374 w 1607638"/>
                  <a:gd name="connsiteY277" fmla="*/ 1107352 h 1266350"/>
                  <a:gd name="connsiteX278" fmla="*/ 564139 w 1607638"/>
                  <a:gd name="connsiteY278" fmla="*/ 1104207 h 1266350"/>
                  <a:gd name="connsiteX279" fmla="*/ 561534 w 1607638"/>
                  <a:gd name="connsiteY279" fmla="*/ 1102469 h 1266350"/>
                  <a:gd name="connsiteX280" fmla="*/ 559298 w 1607638"/>
                  <a:gd name="connsiteY280" fmla="*/ 1099324 h 1266350"/>
                  <a:gd name="connsiteX281" fmla="*/ 556693 w 1607638"/>
                  <a:gd name="connsiteY281" fmla="*/ 1097585 h 1266350"/>
                  <a:gd name="connsiteX282" fmla="*/ 554457 w 1607638"/>
                  <a:gd name="connsiteY282" fmla="*/ 1094438 h 1266350"/>
                  <a:gd name="connsiteX283" fmla="*/ 551853 w 1607638"/>
                  <a:gd name="connsiteY283" fmla="*/ 1092701 h 1266350"/>
                  <a:gd name="connsiteX284" fmla="*/ 549618 w 1607638"/>
                  <a:gd name="connsiteY284" fmla="*/ 1089556 h 1266350"/>
                  <a:gd name="connsiteX285" fmla="*/ 547013 w 1607638"/>
                  <a:gd name="connsiteY285" fmla="*/ 1087818 h 1266350"/>
                  <a:gd name="connsiteX286" fmla="*/ 544777 w 1607638"/>
                  <a:gd name="connsiteY286" fmla="*/ 1084673 h 1266350"/>
                  <a:gd name="connsiteX287" fmla="*/ 542172 w 1607638"/>
                  <a:gd name="connsiteY287" fmla="*/ 1082934 h 1266350"/>
                  <a:gd name="connsiteX288" fmla="*/ 539936 w 1607638"/>
                  <a:gd name="connsiteY288" fmla="*/ 1079787 h 1266350"/>
                  <a:gd name="connsiteX289" fmla="*/ 537332 w 1607638"/>
                  <a:gd name="connsiteY289" fmla="*/ 1078050 h 1266350"/>
                  <a:gd name="connsiteX290" fmla="*/ 535097 w 1607638"/>
                  <a:gd name="connsiteY290" fmla="*/ 1074905 h 1266350"/>
                  <a:gd name="connsiteX291" fmla="*/ 532492 w 1607638"/>
                  <a:gd name="connsiteY291" fmla="*/ 1073167 h 1266350"/>
                  <a:gd name="connsiteX292" fmla="*/ 530256 w 1607638"/>
                  <a:gd name="connsiteY292" fmla="*/ 1070022 h 1266350"/>
                  <a:gd name="connsiteX293" fmla="*/ 527651 w 1607638"/>
                  <a:gd name="connsiteY293" fmla="*/ 1068283 h 1266350"/>
                  <a:gd name="connsiteX294" fmla="*/ 525414 w 1607638"/>
                  <a:gd name="connsiteY294" fmla="*/ 1065136 h 1266350"/>
                  <a:gd name="connsiteX295" fmla="*/ 522811 w 1607638"/>
                  <a:gd name="connsiteY295" fmla="*/ 1063399 h 1266350"/>
                  <a:gd name="connsiteX296" fmla="*/ 520576 w 1607638"/>
                  <a:gd name="connsiteY296" fmla="*/ 1060254 h 1266350"/>
                  <a:gd name="connsiteX297" fmla="*/ 517971 w 1607638"/>
                  <a:gd name="connsiteY297" fmla="*/ 1058516 h 1266350"/>
                  <a:gd name="connsiteX298" fmla="*/ 515735 w 1607638"/>
                  <a:gd name="connsiteY298" fmla="*/ 1055369 h 1266350"/>
                  <a:gd name="connsiteX299" fmla="*/ 513131 w 1607638"/>
                  <a:gd name="connsiteY299" fmla="*/ 1053632 h 1266350"/>
                  <a:gd name="connsiteX300" fmla="*/ 510895 w 1607638"/>
                  <a:gd name="connsiteY300" fmla="*/ 1050487 h 1266350"/>
                  <a:gd name="connsiteX301" fmla="*/ 508290 w 1607638"/>
                  <a:gd name="connsiteY301" fmla="*/ 1048748 h 1266350"/>
                  <a:gd name="connsiteX302" fmla="*/ 506055 w 1607638"/>
                  <a:gd name="connsiteY302" fmla="*/ 1045603 h 1266350"/>
                  <a:gd name="connsiteX303" fmla="*/ 503450 w 1607638"/>
                  <a:gd name="connsiteY303" fmla="*/ 1043865 h 1266350"/>
                  <a:gd name="connsiteX304" fmla="*/ 501214 w 1607638"/>
                  <a:gd name="connsiteY304" fmla="*/ 1040718 h 1266350"/>
                  <a:gd name="connsiteX305" fmla="*/ 498610 w 1607638"/>
                  <a:gd name="connsiteY305" fmla="*/ 1038981 h 1266350"/>
                  <a:gd name="connsiteX306" fmla="*/ 496374 w 1607638"/>
                  <a:gd name="connsiteY306" fmla="*/ 1035834 h 1266350"/>
                  <a:gd name="connsiteX307" fmla="*/ 493770 w 1607638"/>
                  <a:gd name="connsiteY307" fmla="*/ 1034097 h 1266350"/>
                  <a:gd name="connsiteX308" fmla="*/ 491535 w 1607638"/>
                  <a:gd name="connsiteY308" fmla="*/ 1030952 h 1266350"/>
                  <a:gd name="connsiteX309" fmla="*/ 488930 w 1607638"/>
                  <a:gd name="connsiteY309" fmla="*/ 1029214 h 1266350"/>
                  <a:gd name="connsiteX310" fmla="*/ 486693 w 1607638"/>
                  <a:gd name="connsiteY310" fmla="*/ 1026067 h 1266350"/>
                  <a:gd name="connsiteX311" fmla="*/ 484090 w 1607638"/>
                  <a:gd name="connsiteY311" fmla="*/ 1024330 h 1266350"/>
                  <a:gd name="connsiteX312" fmla="*/ 481856 w 1607638"/>
                  <a:gd name="connsiteY312" fmla="*/ 1021186 h 1266350"/>
                  <a:gd name="connsiteX313" fmla="*/ 479249 w 1607638"/>
                  <a:gd name="connsiteY313" fmla="*/ 1019447 h 1266350"/>
                  <a:gd name="connsiteX314" fmla="*/ 477012 w 1607638"/>
                  <a:gd name="connsiteY314" fmla="*/ 1016300 h 1266350"/>
                  <a:gd name="connsiteX315" fmla="*/ 474409 w 1607638"/>
                  <a:gd name="connsiteY315" fmla="*/ 1014563 h 1266350"/>
                  <a:gd name="connsiteX316" fmla="*/ 472173 w 1607638"/>
                  <a:gd name="connsiteY316" fmla="*/ 1011416 h 1266350"/>
                  <a:gd name="connsiteX317" fmla="*/ 469569 w 1607638"/>
                  <a:gd name="connsiteY317" fmla="*/ 1009679 h 1266350"/>
                  <a:gd name="connsiteX318" fmla="*/ 467335 w 1607638"/>
                  <a:gd name="connsiteY318" fmla="*/ 1006535 h 1266350"/>
                  <a:gd name="connsiteX319" fmla="*/ 464728 w 1607638"/>
                  <a:gd name="connsiteY319" fmla="*/ 1004796 h 1266350"/>
                  <a:gd name="connsiteX320" fmla="*/ 462492 w 1607638"/>
                  <a:gd name="connsiteY320" fmla="*/ 1001649 h 1266350"/>
                  <a:gd name="connsiteX321" fmla="*/ 459888 w 1607638"/>
                  <a:gd name="connsiteY321" fmla="*/ 999912 h 1266350"/>
                  <a:gd name="connsiteX322" fmla="*/ 457652 w 1607638"/>
                  <a:gd name="connsiteY322" fmla="*/ 996765 h 1266350"/>
                  <a:gd name="connsiteX323" fmla="*/ 455048 w 1607638"/>
                  <a:gd name="connsiteY323" fmla="*/ 995028 h 1266350"/>
                  <a:gd name="connsiteX324" fmla="*/ 452814 w 1607638"/>
                  <a:gd name="connsiteY324" fmla="*/ 991884 h 1266350"/>
                  <a:gd name="connsiteX325" fmla="*/ 450207 w 1607638"/>
                  <a:gd name="connsiteY325" fmla="*/ 990145 h 1266350"/>
                  <a:gd name="connsiteX326" fmla="*/ 447971 w 1607638"/>
                  <a:gd name="connsiteY326" fmla="*/ 986998 h 1266350"/>
                  <a:gd name="connsiteX327" fmla="*/ 445367 w 1607638"/>
                  <a:gd name="connsiteY327" fmla="*/ 985261 h 1266350"/>
                  <a:gd name="connsiteX328" fmla="*/ 443131 w 1607638"/>
                  <a:gd name="connsiteY328" fmla="*/ 982114 h 1266350"/>
                  <a:gd name="connsiteX329" fmla="*/ 440527 w 1607638"/>
                  <a:gd name="connsiteY329" fmla="*/ 980377 h 1266350"/>
                  <a:gd name="connsiteX330" fmla="*/ 438293 w 1607638"/>
                  <a:gd name="connsiteY330" fmla="*/ 977233 h 1266350"/>
                  <a:gd name="connsiteX331" fmla="*/ 435686 w 1607638"/>
                  <a:gd name="connsiteY331" fmla="*/ 975494 h 1266350"/>
                  <a:gd name="connsiteX332" fmla="*/ 433450 w 1607638"/>
                  <a:gd name="connsiteY332" fmla="*/ 972347 h 1266350"/>
                  <a:gd name="connsiteX333" fmla="*/ 430846 w 1607638"/>
                  <a:gd name="connsiteY333" fmla="*/ 970610 h 1266350"/>
                  <a:gd name="connsiteX334" fmla="*/ 428610 w 1607638"/>
                  <a:gd name="connsiteY334" fmla="*/ 967463 h 1266350"/>
                  <a:gd name="connsiteX335" fmla="*/ 426006 w 1607638"/>
                  <a:gd name="connsiteY335" fmla="*/ 965726 h 1266350"/>
                  <a:gd name="connsiteX336" fmla="*/ 423771 w 1607638"/>
                  <a:gd name="connsiteY336" fmla="*/ 962581 h 1266350"/>
                  <a:gd name="connsiteX337" fmla="*/ 421166 w 1607638"/>
                  <a:gd name="connsiteY337" fmla="*/ 960843 h 1266350"/>
                  <a:gd name="connsiteX338" fmla="*/ 418930 w 1607638"/>
                  <a:gd name="connsiteY338" fmla="*/ 957698 h 1266350"/>
                  <a:gd name="connsiteX339" fmla="*/ 416325 w 1607638"/>
                  <a:gd name="connsiteY339" fmla="*/ 955959 h 1266350"/>
                  <a:gd name="connsiteX340" fmla="*/ 414089 w 1607638"/>
                  <a:gd name="connsiteY340" fmla="*/ 952812 h 1266350"/>
                  <a:gd name="connsiteX341" fmla="*/ 411485 w 1607638"/>
                  <a:gd name="connsiteY341" fmla="*/ 951075 h 1266350"/>
                  <a:gd name="connsiteX342" fmla="*/ 409250 w 1607638"/>
                  <a:gd name="connsiteY342" fmla="*/ 947930 h 1266350"/>
                  <a:gd name="connsiteX343" fmla="*/ 406645 w 1607638"/>
                  <a:gd name="connsiteY343" fmla="*/ 946192 h 1266350"/>
                  <a:gd name="connsiteX344" fmla="*/ 404409 w 1607638"/>
                  <a:gd name="connsiteY344" fmla="*/ 943045 h 1266350"/>
                  <a:gd name="connsiteX345" fmla="*/ 401805 w 1607638"/>
                  <a:gd name="connsiteY345" fmla="*/ 941308 h 1266350"/>
                  <a:gd name="connsiteX346" fmla="*/ 399570 w 1607638"/>
                  <a:gd name="connsiteY346" fmla="*/ 938163 h 1266350"/>
                  <a:gd name="connsiteX347" fmla="*/ 396965 w 1607638"/>
                  <a:gd name="connsiteY347" fmla="*/ 936425 h 1266350"/>
                  <a:gd name="connsiteX348" fmla="*/ 394729 w 1607638"/>
                  <a:gd name="connsiteY348" fmla="*/ 933278 h 1266350"/>
                  <a:gd name="connsiteX349" fmla="*/ 392125 w 1607638"/>
                  <a:gd name="connsiteY349" fmla="*/ 931541 h 1266350"/>
                  <a:gd name="connsiteX350" fmla="*/ 389889 w 1607638"/>
                  <a:gd name="connsiteY350" fmla="*/ 928396 h 1266350"/>
                  <a:gd name="connsiteX351" fmla="*/ 387284 w 1607638"/>
                  <a:gd name="connsiteY351" fmla="*/ 926657 h 1266350"/>
                  <a:gd name="connsiteX352" fmla="*/ 385049 w 1607638"/>
                  <a:gd name="connsiteY352" fmla="*/ 923512 h 1266350"/>
                  <a:gd name="connsiteX353" fmla="*/ 382444 w 1607638"/>
                  <a:gd name="connsiteY353" fmla="*/ 921774 h 1266350"/>
                  <a:gd name="connsiteX354" fmla="*/ 380207 w 1607638"/>
                  <a:gd name="connsiteY354" fmla="*/ 918627 h 1266350"/>
                  <a:gd name="connsiteX355" fmla="*/ 377604 w 1607638"/>
                  <a:gd name="connsiteY355" fmla="*/ 916890 h 1266350"/>
                  <a:gd name="connsiteX356" fmla="*/ 375368 w 1607638"/>
                  <a:gd name="connsiteY356" fmla="*/ 913745 h 1266350"/>
                  <a:gd name="connsiteX357" fmla="*/ 372763 w 1607638"/>
                  <a:gd name="connsiteY357" fmla="*/ 912006 h 1266350"/>
                  <a:gd name="connsiteX358" fmla="*/ 370528 w 1607638"/>
                  <a:gd name="connsiteY358" fmla="*/ 908861 h 1266350"/>
                  <a:gd name="connsiteX359" fmla="*/ 367923 w 1607638"/>
                  <a:gd name="connsiteY359" fmla="*/ 907123 h 1266350"/>
                  <a:gd name="connsiteX360" fmla="*/ 365686 w 1607638"/>
                  <a:gd name="connsiteY360" fmla="*/ 903976 h 1266350"/>
                  <a:gd name="connsiteX361" fmla="*/ 363083 w 1607638"/>
                  <a:gd name="connsiteY361" fmla="*/ 902239 h 1266350"/>
                  <a:gd name="connsiteX362" fmla="*/ 360847 w 1607638"/>
                  <a:gd name="connsiteY362" fmla="*/ 899093 h 1266350"/>
                  <a:gd name="connsiteX363" fmla="*/ 358242 w 1607638"/>
                  <a:gd name="connsiteY363" fmla="*/ 897355 h 1266350"/>
                  <a:gd name="connsiteX364" fmla="*/ 356007 w 1607638"/>
                  <a:gd name="connsiteY364" fmla="*/ 894210 h 1266350"/>
                  <a:gd name="connsiteX365" fmla="*/ 353402 w 1607638"/>
                  <a:gd name="connsiteY365" fmla="*/ 892472 h 1266350"/>
                  <a:gd name="connsiteX366" fmla="*/ 351165 w 1607638"/>
                  <a:gd name="connsiteY366" fmla="*/ 889325 h 1266350"/>
                  <a:gd name="connsiteX367" fmla="*/ 348562 w 1607638"/>
                  <a:gd name="connsiteY367" fmla="*/ 887588 h 1266350"/>
                  <a:gd name="connsiteX368" fmla="*/ 346326 w 1607638"/>
                  <a:gd name="connsiteY368" fmla="*/ 884442 h 1266350"/>
                  <a:gd name="connsiteX369" fmla="*/ 343721 w 1607638"/>
                  <a:gd name="connsiteY369" fmla="*/ 882704 h 1266350"/>
                  <a:gd name="connsiteX370" fmla="*/ 341486 w 1607638"/>
                  <a:gd name="connsiteY370" fmla="*/ 879559 h 1266350"/>
                  <a:gd name="connsiteX371" fmla="*/ 338881 w 1607638"/>
                  <a:gd name="connsiteY371" fmla="*/ 877821 h 1266350"/>
                  <a:gd name="connsiteX372" fmla="*/ 336644 w 1607638"/>
                  <a:gd name="connsiteY372" fmla="*/ 874674 h 1266350"/>
                  <a:gd name="connsiteX373" fmla="*/ 334041 w 1607638"/>
                  <a:gd name="connsiteY373" fmla="*/ 872937 h 1266350"/>
                  <a:gd name="connsiteX374" fmla="*/ 331805 w 1607638"/>
                  <a:gd name="connsiteY374" fmla="*/ 869790 h 1266350"/>
                  <a:gd name="connsiteX375" fmla="*/ 329201 w 1607638"/>
                  <a:gd name="connsiteY375" fmla="*/ 868053 h 1266350"/>
                  <a:gd name="connsiteX376" fmla="*/ 326966 w 1607638"/>
                  <a:gd name="connsiteY376" fmla="*/ 864908 h 1266350"/>
                  <a:gd name="connsiteX377" fmla="*/ 324361 w 1607638"/>
                  <a:gd name="connsiteY377" fmla="*/ 863170 h 1266350"/>
                  <a:gd name="connsiteX378" fmla="*/ 322124 w 1607638"/>
                  <a:gd name="connsiteY378" fmla="*/ 860023 h 1266350"/>
                  <a:gd name="connsiteX379" fmla="*/ 319521 w 1607638"/>
                  <a:gd name="connsiteY379" fmla="*/ 858286 h 1266350"/>
                  <a:gd name="connsiteX380" fmla="*/ 317287 w 1607638"/>
                  <a:gd name="connsiteY380" fmla="*/ 855142 h 1266350"/>
                  <a:gd name="connsiteX381" fmla="*/ 314680 w 1607638"/>
                  <a:gd name="connsiteY381" fmla="*/ 853403 h 1266350"/>
                  <a:gd name="connsiteX382" fmla="*/ 312443 w 1607638"/>
                  <a:gd name="connsiteY382" fmla="*/ 850256 h 1266350"/>
                  <a:gd name="connsiteX383" fmla="*/ 309840 w 1607638"/>
                  <a:gd name="connsiteY383" fmla="*/ 848519 h 1266350"/>
                  <a:gd name="connsiteX384" fmla="*/ 307604 w 1607638"/>
                  <a:gd name="connsiteY384" fmla="*/ 845372 h 1266350"/>
                  <a:gd name="connsiteX385" fmla="*/ 305000 w 1607638"/>
                  <a:gd name="connsiteY385" fmla="*/ 843635 h 1266350"/>
                  <a:gd name="connsiteX386" fmla="*/ 302765 w 1607638"/>
                  <a:gd name="connsiteY386" fmla="*/ 840490 h 1266350"/>
                  <a:gd name="connsiteX387" fmla="*/ 300160 w 1607638"/>
                  <a:gd name="connsiteY387" fmla="*/ 838752 h 1266350"/>
                  <a:gd name="connsiteX388" fmla="*/ 297924 w 1607638"/>
                  <a:gd name="connsiteY388" fmla="*/ 835606 h 1266350"/>
                  <a:gd name="connsiteX389" fmla="*/ 295319 w 1607638"/>
                  <a:gd name="connsiteY389" fmla="*/ 833868 h 1266350"/>
                  <a:gd name="connsiteX390" fmla="*/ 293082 w 1607638"/>
                  <a:gd name="connsiteY390" fmla="*/ 830721 h 1266350"/>
                  <a:gd name="connsiteX391" fmla="*/ 290479 w 1607638"/>
                  <a:gd name="connsiteY391" fmla="*/ 828984 h 1266350"/>
                  <a:gd name="connsiteX392" fmla="*/ 288242 w 1607638"/>
                  <a:gd name="connsiteY392" fmla="*/ 825837 h 1266350"/>
                  <a:gd name="connsiteX393" fmla="*/ 285639 w 1607638"/>
                  <a:gd name="connsiteY393" fmla="*/ 824100 h 1266350"/>
                  <a:gd name="connsiteX394" fmla="*/ 283405 w 1607638"/>
                  <a:gd name="connsiteY394" fmla="*/ 820957 h 1266350"/>
                  <a:gd name="connsiteX395" fmla="*/ 280798 w 1607638"/>
                  <a:gd name="connsiteY395" fmla="*/ 819217 h 1266350"/>
                  <a:gd name="connsiteX396" fmla="*/ 278561 w 1607638"/>
                  <a:gd name="connsiteY396" fmla="*/ 816070 h 1266350"/>
                  <a:gd name="connsiteX397" fmla="*/ 275958 w 1607638"/>
                  <a:gd name="connsiteY397" fmla="*/ 814333 h 1266350"/>
                  <a:gd name="connsiteX398" fmla="*/ 273723 w 1607638"/>
                  <a:gd name="connsiteY398" fmla="*/ 811188 h 1266350"/>
                  <a:gd name="connsiteX399" fmla="*/ 271118 w 1607638"/>
                  <a:gd name="connsiteY399" fmla="*/ 809450 h 1266350"/>
                  <a:gd name="connsiteX400" fmla="*/ 268882 w 1607638"/>
                  <a:gd name="connsiteY400" fmla="*/ 806304 h 1266350"/>
                  <a:gd name="connsiteX401" fmla="*/ 266277 w 1607638"/>
                  <a:gd name="connsiteY401" fmla="*/ 804566 h 1266350"/>
                  <a:gd name="connsiteX402" fmla="*/ 264041 w 1607638"/>
                  <a:gd name="connsiteY402" fmla="*/ 801419 h 1266350"/>
                  <a:gd name="connsiteX403" fmla="*/ 261437 w 1607638"/>
                  <a:gd name="connsiteY403" fmla="*/ 799682 h 1266350"/>
                  <a:gd name="connsiteX404" fmla="*/ 259202 w 1607638"/>
                  <a:gd name="connsiteY404" fmla="*/ 796537 h 1266350"/>
                  <a:gd name="connsiteX405" fmla="*/ 256597 w 1607638"/>
                  <a:gd name="connsiteY405" fmla="*/ 794799 h 1266350"/>
                  <a:gd name="connsiteX406" fmla="*/ 254361 w 1607638"/>
                  <a:gd name="connsiteY406" fmla="*/ 791654 h 1266350"/>
                  <a:gd name="connsiteX407" fmla="*/ 251756 w 1607638"/>
                  <a:gd name="connsiteY407" fmla="*/ 789915 h 1266350"/>
                  <a:gd name="connsiteX408" fmla="*/ 249520 w 1607638"/>
                  <a:gd name="connsiteY408" fmla="*/ 786768 h 1266350"/>
                  <a:gd name="connsiteX409" fmla="*/ 246916 w 1607638"/>
                  <a:gd name="connsiteY409" fmla="*/ 785031 h 1266350"/>
                  <a:gd name="connsiteX410" fmla="*/ 244681 w 1607638"/>
                  <a:gd name="connsiteY410" fmla="*/ 781886 h 1266350"/>
                  <a:gd name="connsiteX411" fmla="*/ 242076 w 1607638"/>
                  <a:gd name="connsiteY411" fmla="*/ 780148 h 1266350"/>
                  <a:gd name="connsiteX412" fmla="*/ 239840 w 1607638"/>
                  <a:gd name="connsiteY412" fmla="*/ 777001 h 1266350"/>
                  <a:gd name="connsiteX413" fmla="*/ 237236 w 1607638"/>
                  <a:gd name="connsiteY413" fmla="*/ 775264 h 1266350"/>
                  <a:gd name="connsiteX414" fmla="*/ 234999 w 1607638"/>
                  <a:gd name="connsiteY414" fmla="*/ 772117 h 1266350"/>
                  <a:gd name="connsiteX415" fmla="*/ 232396 w 1607638"/>
                  <a:gd name="connsiteY415" fmla="*/ 770380 h 1266350"/>
                  <a:gd name="connsiteX416" fmla="*/ 230161 w 1607638"/>
                  <a:gd name="connsiteY416" fmla="*/ 767235 h 1266350"/>
                  <a:gd name="connsiteX417" fmla="*/ 227556 w 1607638"/>
                  <a:gd name="connsiteY417" fmla="*/ 765497 h 1266350"/>
                  <a:gd name="connsiteX418" fmla="*/ 225319 w 1607638"/>
                  <a:gd name="connsiteY418" fmla="*/ 762350 h 1266350"/>
                  <a:gd name="connsiteX419" fmla="*/ 222716 w 1607638"/>
                  <a:gd name="connsiteY419" fmla="*/ 760613 h 1266350"/>
                  <a:gd name="connsiteX420" fmla="*/ 220480 w 1607638"/>
                  <a:gd name="connsiteY420" fmla="*/ 757467 h 1266350"/>
                  <a:gd name="connsiteX421" fmla="*/ 217875 w 1607638"/>
                  <a:gd name="connsiteY421" fmla="*/ 755729 h 1266350"/>
                  <a:gd name="connsiteX422" fmla="*/ 215640 w 1607638"/>
                  <a:gd name="connsiteY422" fmla="*/ 752584 h 1266350"/>
                  <a:gd name="connsiteX423" fmla="*/ 213035 w 1607638"/>
                  <a:gd name="connsiteY423" fmla="*/ 750846 h 1266350"/>
                  <a:gd name="connsiteX424" fmla="*/ 210798 w 1607638"/>
                  <a:gd name="connsiteY424" fmla="*/ 747699 h 1266350"/>
                  <a:gd name="connsiteX425" fmla="*/ 208195 w 1607638"/>
                  <a:gd name="connsiteY425" fmla="*/ 745962 h 1266350"/>
                  <a:gd name="connsiteX426" fmla="*/ 205959 w 1607638"/>
                  <a:gd name="connsiteY426" fmla="*/ 742817 h 1266350"/>
                  <a:gd name="connsiteX427" fmla="*/ 203354 w 1607638"/>
                  <a:gd name="connsiteY427" fmla="*/ 741078 h 1266350"/>
                  <a:gd name="connsiteX428" fmla="*/ 201119 w 1607638"/>
                  <a:gd name="connsiteY428" fmla="*/ 737933 h 1266350"/>
                  <a:gd name="connsiteX429" fmla="*/ 198514 w 1607638"/>
                  <a:gd name="connsiteY429" fmla="*/ 736195 h 1266350"/>
                  <a:gd name="connsiteX430" fmla="*/ 196277 w 1607638"/>
                  <a:gd name="connsiteY430" fmla="*/ 733048 h 1266350"/>
                  <a:gd name="connsiteX431" fmla="*/ 193674 w 1607638"/>
                  <a:gd name="connsiteY431" fmla="*/ 731311 h 1266350"/>
                  <a:gd name="connsiteX432" fmla="*/ 191440 w 1607638"/>
                  <a:gd name="connsiteY432" fmla="*/ 728167 h 1266350"/>
                  <a:gd name="connsiteX433" fmla="*/ 188833 w 1607638"/>
                  <a:gd name="connsiteY433" fmla="*/ 726428 h 1266350"/>
                  <a:gd name="connsiteX434" fmla="*/ 186596 w 1607638"/>
                  <a:gd name="connsiteY434" fmla="*/ 723281 h 1266350"/>
                  <a:gd name="connsiteX435" fmla="*/ 183993 w 1607638"/>
                  <a:gd name="connsiteY435" fmla="*/ 721544 h 1266350"/>
                  <a:gd name="connsiteX436" fmla="*/ 181757 w 1607638"/>
                  <a:gd name="connsiteY436" fmla="*/ 718397 h 1266350"/>
                  <a:gd name="connsiteX437" fmla="*/ 179153 w 1607638"/>
                  <a:gd name="connsiteY437" fmla="*/ 716660 h 1266350"/>
                  <a:gd name="connsiteX438" fmla="*/ 176918 w 1607638"/>
                  <a:gd name="connsiteY438" fmla="*/ 713515 h 1266350"/>
                  <a:gd name="connsiteX439" fmla="*/ 174313 w 1607638"/>
                  <a:gd name="connsiteY439" fmla="*/ 711777 h 1266350"/>
                  <a:gd name="connsiteX440" fmla="*/ 172077 w 1607638"/>
                  <a:gd name="connsiteY440" fmla="*/ 708632 h 1266350"/>
                  <a:gd name="connsiteX441" fmla="*/ 169472 w 1607638"/>
                  <a:gd name="connsiteY441" fmla="*/ 706893 h 1266350"/>
                  <a:gd name="connsiteX442" fmla="*/ 167235 w 1607638"/>
                  <a:gd name="connsiteY442" fmla="*/ 703746 h 1266350"/>
                  <a:gd name="connsiteX443" fmla="*/ 164632 w 1607638"/>
                  <a:gd name="connsiteY443" fmla="*/ 702009 h 1266350"/>
                  <a:gd name="connsiteX444" fmla="*/ 162397 w 1607638"/>
                  <a:gd name="connsiteY444" fmla="*/ 698864 h 1266350"/>
                  <a:gd name="connsiteX445" fmla="*/ 159792 w 1607638"/>
                  <a:gd name="connsiteY445" fmla="*/ 697126 h 1266350"/>
                  <a:gd name="connsiteX446" fmla="*/ 157556 w 1607638"/>
                  <a:gd name="connsiteY446" fmla="*/ 693980 h 1266350"/>
                  <a:gd name="connsiteX447" fmla="*/ 154951 w 1607638"/>
                  <a:gd name="connsiteY447" fmla="*/ 692242 h 1266350"/>
                  <a:gd name="connsiteX448" fmla="*/ 152714 w 1607638"/>
                  <a:gd name="connsiteY448" fmla="*/ 689095 h 1266350"/>
                  <a:gd name="connsiteX449" fmla="*/ 150111 w 1607638"/>
                  <a:gd name="connsiteY449" fmla="*/ 687358 h 1266350"/>
                  <a:gd name="connsiteX450" fmla="*/ 147876 w 1607638"/>
                  <a:gd name="connsiteY450" fmla="*/ 684213 h 1266350"/>
                  <a:gd name="connsiteX451" fmla="*/ 145271 w 1607638"/>
                  <a:gd name="connsiteY451" fmla="*/ 682475 h 1266350"/>
                  <a:gd name="connsiteX452" fmla="*/ 143034 w 1607638"/>
                  <a:gd name="connsiteY452" fmla="*/ 679328 h 1266350"/>
                  <a:gd name="connsiteX453" fmla="*/ 140431 w 1607638"/>
                  <a:gd name="connsiteY453" fmla="*/ 677591 h 1266350"/>
                  <a:gd name="connsiteX454" fmla="*/ 138194 w 1607638"/>
                  <a:gd name="connsiteY454" fmla="*/ 674444 h 1266350"/>
                  <a:gd name="connsiteX455" fmla="*/ 135591 w 1607638"/>
                  <a:gd name="connsiteY455" fmla="*/ 672707 h 1266350"/>
                  <a:gd name="connsiteX456" fmla="*/ 133356 w 1607638"/>
                  <a:gd name="connsiteY456" fmla="*/ 669562 h 1266350"/>
                  <a:gd name="connsiteX457" fmla="*/ 130751 w 1607638"/>
                  <a:gd name="connsiteY457" fmla="*/ 667824 h 1266350"/>
                  <a:gd name="connsiteX458" fmla="*/ 128515 w 1607638"/>
                  <a:gd name="connsiteY458" fmla="*/ 664679 h 1266350"/>
                  <a:gd name="connsiteX459" fmla="*/ 125910 w 1607638"/>
                  <a:gd name="connsiteY459" fmla="*/ 662940 h 1266350"/>
                  <a:gd name="connsiteX460" fmla="*/ 123674 w 1607638"/>
                  <a:gd name="connsiteY460" fmla="*/ 659793 h 1266350"/>
                  <a:gd name="connsiteX461" fmla="*/ 121070 w 1607638"/>
                  <a:gd name="connsiteY461" fmla="*/ 658056 h 1266350"/>
                  <a:gd name="connsiteX462" fmla="*/ 118835 w 1607638"/>
                  <a:gd name="connsiteY462" fmla="*/ 654911 h 1266350"/>
                  <a:gd name="connsiteX463" fmla="*/ 116230 w 1607638"/>
                  <a:gd name="connsiteY463" fmla="*/ 653173 h 1266350"/>
                  <a:gd name="connsiteX464" fmla="*/ 113994 w 1607638"/>
                  <a:gd name="connsiteY464" fmla="*/ 650028 h 1266350"/>
                  <a:gd name="connsiteX465" fmla="*/ 111389 w 1607638"/>
                  <a:gd name="connsiteY465" fmla="*/ 648289 h 1266350"/>
                  <a:gd name="connsiteX466" fmla="*/ 109153 w 1607638"/>
                  <a:gd name="connsiteY466" fmla="*/ 645142 h 1266350"/>
                  <a:gd name="connsiteX467" fmla="*/ 106549 w 1607638"/>
                  <a:gd name="connsiteY467" fmla="*/ 643405 h 1266350"/>
                  <a:gd name="connsiteX468" fmla="*/ 104314 w 1607638"/>
                  <a:gd name="connsiteY468" fmla="*/ 640260 h 1266350"/>
                  <a:gd name="connsiteX469" fmla="*/ 101709 w 1607638"/>
                  <a:gd name="connsiteY469" fmla="*/ 638522 h 1266350"/>
                  <a:gd name="connsiteX470" fmla="*/ 99473 w 1607638"/>
                  <a:gd name="connsiteY470" fmla="*/ 635377 h 1266350"/>
                  <a:gd name="connsiteX471" fmla="*/ 96868 w 1607638"/>
                  <a:gd name="connsiteY471" fmla="*/ 633638 h 1266350"/>
                  <a:gd name="connsiteX472" fmla="*/ 94633 w 1607638"/>
                  <a:gd name="connsiteY472" fmla="*/ 630493 h 1266350"/>
                  <a:gd name="connsiteX473" fmla="*/ 92028 w 1607638"/>
                  <a:gd name="connsiteY473" fmla="*/ 628755 h 1266350"/>
                  <a:gd name="connsiteX474" fmla="*/ 89791 w 1607638"/>
                  <a:gd name="connsiteY474" fmla="*/ 625608 h 1266350"/>
                  <a:gd name="connsiteX475" fmla="*/ 87188 w 1607638"/>
                  <a:gd name="connsiteY475" fmla="*/ 623871 h 1266350"/>
                  <a:gd name="connsiteX476" fmla="*/ 84951 w 1607638"/>
                  <a:gd name="connsiteY476" fmla="*/ 620724 h 1266350"/>
                  <a:gd name="connsiteX477" fmla="*/ 82348 w 1607638"/>
                  <a:gd name="connsiteY477" fmla="*/ 618987 h 1266350"/>
                  <a:gd name="connsiteX478" fmla="*/ 80113 w 1607638"/>
                  <a:gd name="connsiteY478" fmla="*/ 615843 h 1266350"/>
                  <a:gd name="connsiteX479" fmla="*/ 77507 w 1607638"/>
                  <a:gd name="connsiteY479" fmla="*/ 614104 h 1266350"/>
                  <a:gd name="connsiteX480" fmla="*/ 75270 w 1607638"/>
                  <a:gd name="connsiteY480" fmla="*/ 610957 h 1266350"/>
                  <a:gd name="connsiteX481" fmla="*/ 72667 w 1607638"/>
                  <a:gd name="connsiteY481" fmla="*/ 609220 h 1266350"/>
                  <a:gd name="connsiteX482" fmla="*/ 70430 w 1607638"/>
                  <a:gd name="connsiteY482" fmla="*/ 606073 h 1266350"/>
                  <a:gd name="connsiteX483" fmla="*/ 67827 w 1607638"/>
                  <a:gd name="connsiteY483" fmla="*/ 604336 h 1266350"/>
                  <a:gd name="connsiteX484" fmla="*/ 65592 w 1607638"/>
                  <a:gd name="connsiteY484" fmla="*/ 601191 h 1266350"/>
                  <a:gd name="connsiteX485" fmla="*/ 62987 w 1607638"/>
                  <a:gd name="connsiteY485" fmla="*/ 599453 h 1266350"/>
                  <a:gd name="connsiteX486" fmla="*/ 60750 w 1607638"/>
                  <a:gd name="connsiteY486" fmla="*/ 596306 h 1266350"/>
                  <a:gd name="connsiteX487" fmla="*/ 58147 w 1607638"/>
                  <a:gd name="connsiteY487" fmla="*/ 594569 h 1266350"/>
                  <a:gd name="connsiteX488" fmla="*/ 55910 w 1607638"/>
                  <a:gd name="connsiteY488" fmla="*/ 591422 h 1266350"/>
                  <a:gd name="connsiteX489" fmla="*/ 53307 w 1607638"/>
                  <a:gd name="connsiteY489" fmla="*/ 589685 h 1266350"/>
                  <a:gd name="connsiteX490" fmla="*/ 51072 w 1607638"/>
                  <a:gd name="connsiteY490" fmla="*/ 586541 h 1266350"/>
                  <a:gd name="connsiteX491" fmla="*/ 48466 w 1607638"/>
                  <a:gd name="connsiteY491" fmla="*/ 584802 h 1266350"/>
                  <a:gd name="connsiteX492" fmla="*/ 46228 w 1607638"/>
                  <a:gd name="connsiteY492" fmla="*/ 581654 h 1266350"/>
                  <a:gd name="connsiteX493" fmla="*/ 43626 w 1607638"/>
                  <a:gd name="connsiteY493" fmla="*/ 579918 h 1266350"/>
                  <a:gd name="connsiteX494" fmla="*/ 18604 w 1607638"/>
                  <a:gd name="connsiteY494" fmla="*/ 544711 h 1266350"/>
                  <a:gd name="connsiteX495" fmla="*/ 0 w 1607638"/>
                  <a:gd name="connsiteY495" fmla="*/ 420440 h 1266350"/>
                  <a:gd name="connsiteX496" fmla="*/ 0 w 1607638"/>
                  <a:gd name="connsiteY496" fmla="*/ 387697 h 1266350"/>
                  <a:gd name="connsiteX497" fmla="*/ 74107 w 1607638"/>
                  <a:gd name="connsiteY497" fmla="*/ 387697 h 1266350"/>
                  <a:gd name="connsiteX498" fmla="*/ 74194 w 1607638"/>
                  <a:gd name="connsiteY498" fmla="*/ 383515 h 1266350"/>
                  <a:gd name="connsiteX499" fmla="*/ 69251 w 1607638"/>
                  <a:gd name="connsiteY499" fmla="*/ 383515 h 1266350"/>
                  <a:gd name="connsiteX500" fmla="*/ 69353 w 1607638"/>
                  <a:gd name="connsiteY500" fmla="*/ 378631 h 1266350"/>
                  <a:gd name="connsiteX501" fmla="*/ 64411 w 1607638"/>
                  <a:gd name="connsiteY501" fmla="*/ 378631 h 1266350"/>
                  <a:gd name="connsiteX502" fmla="*/ 64513 w 1607638"/>
                  <a:gd name="connsiteY502" fmla="*/ 373748 h 1266350"/>
                  <a:gd name="connsiteX503" fmla="*/ 59571 w 1607638"/>
                  <a:gd name="connsiteY503" fmla="*/ 373748 h 1266350"/>
                  <a:gd name="connsiteX504" fmla="*/ 59673 w 1607638"/>
                  <a:gd name="connsiteY504" fmla="*/ 368864 h 1266350"/>
                  <a:gd name="connsiteX505" fmla="*/ 54730 w 1607638"/>
                  <a:gd name="connsiteY505" fmla="*/ 368864 h 1266350"/>
                  <a:gd name="connsiteX506" fmla="*/ 54832 w 1607638"/>
                  <a:gd name="connsiteY506" fmla="*/ 363981 h 1266350"/>
                  <a:gd name="connsiteX507" fmla="*/ 49890 w 1607638"/>
                  <a:gd name="connsiteY507" fmla="*/ 363981 h 1266350"/>
                  <a:gd name="connsiteX508" fmla="*/ 49992 w 1607638"/>
                  <a:gd name="connsiteY508" fmla="*/ 359097 h 1266350"/>
                  <a:gd name="connsiteX509" fmla="*/ 45050 w 1607638"/>
                  <a:gd name="connsiteY509" fmla="*/ 359097 h 1266350"/>
                  <a:gd name="connsiteX510" fmla="*/ 45152 w 1607638"/>
                  <a:gd name="connsiteY510" fmla="*/ 354213 h 1266350"/>
                  <a:gd name="connsiteX511" fmla="*/ 40210 w 1607638"/>
                  <a:gd name="connsiteY511" fmla="*/ 354213 h 1266350"/>
                  <a:gd name="connsiteX512" fmla="*/ 40312 w 1607638"/>
                  <a:gd name="connsiteY512" fmla="*/ 349330 h 1266350"/>
                  <a:gd name="connsiteX513" fmla="*/ 35369 w 1607638"/>
                  <a:gd name="connsiteY513" fmla="*/ 349330 h 1266350"/>
                  <a:gd name="connsiteX514" fmla="*/ 35471 w 1607638"/>
                  <a:gd name="connsiteY514" fmla="*/ 344446 h 1266350"/>
                  <a:gd name="connsiteX515" fmla="*/ 30529 w 1607638"/>
                  <a:gd name="connsiteY515" fmla="*/ 344446 h 1266350"/>
                  <a:gd name="connsiteX516" fmla="*/ 30631 w 1607638"/>
                  <a:gd name="connsiteY516" fmla="*/ 339562 h 1266350"/>
                  <a:gd name="connsiteX517" fmla="*/ 25689 w 1607638"/>
                  <a:gd name="connsiteY517" fmla="*/ 339562 h 1266350"/>
                  <a:gd name="connsiteX518" fmla="*/ 25791 w 1607638"/>
                  <a:gd name="connsiteY518" fmla="*/ 334679 h 1266350"/>
                  <a:gd name="connsiteX519" fmla="*/ 20849 w 1607638"/>
                  <a:gd name="connsiteY519" fmla="*/ 334679 h 1266350"/>
                  <a:gd name="connsiteX520" fmla="*/ 20951 w 1607638"/>
                  <a:gd name="connsiteY520" fmla="*/ 329795 h 1266350"/>
                  <a:gd name="connsiteX521" fmla="*/ 16009 w 1607638"/>
                  <a:gd name="connsiteY521" fmla="*/ 329795 h 1266350"/>
                  <a:gd name="connsiteX522" fmla="*/ 16111 w 1607638"/>
                  <a:gd name="connsiteY522" fmla="*/ 324911 h 1266350"/>
                  <a:gd name="connsiteX523" fmla="*/ 11169 w 1607638"/>
                  <a:gd name="connsiteY523" fmla="*/ 324911 h 1266350"/>
                  <a:gd name="connsiteX524" fmla="*/ 11271 w 1607638"/>
                  <a:gd name="connsiteY524" fmla="*/ 320028 h 1266350"/>
                  <a:gd name="connsiteX525" fmla="*/ 6328 w 1607638"/>
                  <a:gd name="connsiteY525" fmla="*/ 320028 h 1266350"/>
                  <a:gd name="connsiteX526" fmla="*/ 6430 w 1607638"/>
                  <a:gd name="connsiteY526" fmla="*/ 315144 h 1266350"/>
                  <a:gd name="connsiteX527" fmla="*/ 1488 w 1607638"/>
                  <a:gd name="connsiteY527" fmla="*/ 315144 h 1266350"/>
                  <a:gd name="connsiteX528" fmla="*/ 7814 w 1607638"/>
                  <a:gd name="connsiteY528" fmla="*/ 11534 h 1266350"/>
                  <a:gd name="connsiteX529" fmla="*/ 330399 w 1607638"/>
                  <a:gd name="connsiteY529" fmla="*/ 11534 h 1266350"/>
                  <a:gd name="connsiteX530" fmla="*/ 330399 w 1607638"/>
                  <a:gd name="connsiteY530" fmla="*/ 16418 h 1266350"/>
                  <a:gd name="connsiteX531" fmla="*/ 335239 w 1607638"/>
                  <a:gd name="connsiteY531" fmla="*/ 16418 h 1266350"/>
                  <a:gd name="connsiteX532" fmla="*/ 335239 w 1607638"/>
                  <a:gd name="connsiteY532" fmla="*/ 21301 h 1266350"/>
                  <a:gd name="connsiteX533" fmla="*/ 340080 w 1607638"/>
                  <a:gd name="connsiteY533" fmla="*/ 21301 h 1266350"/>
                  <a:gd name="connsiteX534" fmla="*/ 340080 w 1607638"/>
                  <a:gd name="connsiteY534" fmla="*/ 26185 h 1266350"/>
                  <a:gd name="connsiteX535" fmla="*/ 344920 w 1607638"/>
                  <a:gd name="connsiteY535" fmla="*/ 26185 h 1266350"/>
                  <a:gd name="connsiteX536" fmla="*/ 344920 w 1607638"/>
                  <a:gd name="connsiteY536" fmla="*/ 31069 h 1266350"/>
                  <a:gd name="connsiteX537" fmla="*/ 349760 w 1607638"/>
                  <a:gd name="connsiteY537" fmla="*/ 31069 h 1266350"/>
                  <a:gd name="connsiteX538" fmla="*/ 349760 w 1607638"/>
                  <a:gd name="connsiteY538" fmla="*/ 35952 h 1266350"/>
                  <a:gd name="connsiteX539" fmla="*/ 354600 w 1607638"/>
                  <a:gd name="connsiteY539" fmla="*/ 35952 h 1266350"/>
                  <a:gd name="connsiteX540" fmla="*/ 354600 w 1607638"/>
                  <a:gd name="connsiteY540" fmla="*/ 40836 h 1266350"/>
                  <a:gd name="connsiteX541" fmla="*/ 359440 w 1607638"/>
                  <a:gd name="connsiteY541" fmla="*/ 40836 h 1266350"/>
                  <a:gd name="connsiteX542" fmla="*/ 359440 w 1607638"/>
                  <a:gd name="connsiteY542" fmla="*/ 45720 h 1266350"/>
                  <a:gd name="connsiteX543" fmla="*/ 364280 w 1607638"/>
                  <a:gd name="connsiteY543" fmla="*/ 45720 h 1266350"/>
                  <a:gd name="connsiteX544" fmla="*/ 364280 w 1607638"/>
                  <a:gd name="connsiteY544" fmla="*/ 50603 h 1266350"/>
                  <a:gd name="connsiteX545" fmla="*/ 369121 w 1607638"/>
                  <a:gd name="connsiteY545" fmla="*/ 50603 h 1266350"/>
                  <a:gd name="connsiteX546" fmla="*/ 369121 w 1607638"/>
                  <a:gd name="connsiteY546" fmla="*/ 55487 h 1266350"/>
                  <a:gd name="connsiteX547" fmla="*/ 373961 w 1607638"/>
                  <a:gd name="connsiteY547" fmla="*/ 55487 h 1266350"/>
                  <a:gd name="connsiteX548" fmla="*/ 373961 w 1607638"/>
                  <a:gd name="connsiteY548" fmla="*/ 60371 h 1266350"/>
                  <a:gd name="connsiteX549" fmla="*/ 378801 w 1607638"/>
                  <a:gd name="connsiteY549" fmla="*/ 60371 h 1266350"/>
                  <a:gd name="connsiteX550" fmla="*/ 378801 w 1607638"/>
                  <a:gd name="connsiteY550" fmla="*/ 65254 h 1266350"/>
                  <a:gd name="connsiteX551" fmla="*/ 383641 w 1607638"/>
                  <a:gd name="connsiteY551" fmla="*/ 65254 h 1266350"/>
                  <a:gd name="connsiteX552" fmla="*/ 383641 w 1607638"/>
                  <a:gd name="connsiteY552" fmla="*/ 70138 h 1266350"/>
                  <a:gd name="connsiteX553" fmla="*/ 388482 w 1607638"/>
                  <a:gd name="connsiteY553" fmla="*/ 70138 h 1266350"/>
                  <a:gd name="connsiteX554" fmla="*/ 388482 w 1607638"/>
                  <a:gd name="connsiteY554" fmla="*/ 75021 h 1266350"/>
                  <a:gd name="connsiteX555" fmla="*/ 393322 w 1607638"/>
                  <a:gd name="connsiteY555" fmla="*/ 75021 h 1266350"/>
                  <a:gd name="connsiteX556" fmla="*/ 393322 w 1607638"/>
                  <a:gd name="connsiteY556" fmla="*/ 79905 h 1266350"/>
                  <a:gd name="connsiteX557" fmla="*/ 398162 w 1607638"/>
                  <a:gd name="connsiteY557" fmla="*/ 79905 h 1266350"/>
                  <a:gd name="connsiteX558" fmla="*/ 398162 w 1607638"/>
                  <a:gd name="connsiteY558" fmla="*/ 84789 h 1266350"/>
                  <a:gd name="connsiteX559" fmla="*/ 403003 w 1607638"/>
                  <a:gd name="connsiteY559" fmla="*/ 84789 h 1266350"/>
                  <a:gd name="connsiteX560" fmla="*/ 403003 w 1607638"/>
                  <a:gd name="connsiteY560" fmla="*/ 89672 h 1266350"/>
                  <a:gd name="connsiteX561" fmla="*/ 407843 w 1607638"/>
                  <a:gd name="connsiteY561" fmla="*/ 89672 h 1266350"/>
                  <a:gd name="connsiteX562" fmla="*/ 407843 w 1607638"/>
                  <a:gd name="connsiteY562" fmla="*/ 94556 h 1266350"/>
                  <a:gd name="connsiteX563" fmla="*/ 412683 w 1607638"/>
                  <a:gd name="connsiteY563" fmla="*/ 94556 h 1266350"/>
                  <a:gd name="connsiteX564" fmla="*/ 412683 w 1607638"/>
                  <a:gd name="connsiteY564" fmla="*/ 99440 h 1266350"/>
                  <a:gd name="connsiteX565" fmla="*/ 415562 w 1607638"/>
                  <a:gd name="connsiteY565" fmla="*/ 99440 h 1266350"/>
                  <a:gd name="connsiteX566" fmla="*/ 417389 w 1607638"/>
                  <a:gd name="connsiteY566" fmla="*/ 11534 h 1266350"/>
                  <a:gd name="connsiteX567" fmla="*/ 739974 w 1607638"/>
                  <a:gd name="connsiteY567" fmla="*/ 11534 h 1266350"/>
                  <a:gd name="connsiteX568" fmla="*/ 739974 w 1607638"/>
                  <a:gd name="connsiteY568" fmla="*/ 16418 h 1266350"/>
                  <a:gd name="connsiteX569" fmla="*/ 744814 w 1607638"/>
                  <a:gd name="connsiteY569" fmla="*/ 16418 h 1266350"/>
                  <a:gd name="connsiteX570" fmla="*/ 744814 w 1607638"/>
                  <a:gd name="connsiteY570" fmla="*/ 21301 h 1266350"/>
                  <a:gd name="connsiteX571" fmla="*/ 749655 w 1607638"/>
                  <a:gd name="connsiteY571" fmla="*/ 21301 h 1266350"/>
                  <a:gd name="connsiteX572" fmla="*/ 749655 w 1607638"/>
                  <a:gd name="connsiteY572" fmla="*/ 26185 h 1266350"/>
                  <a:gd name="connsiteX573" fmla="*/ 754495 w 1607638"/>
                  <a:gd name="connsiteY573" fmla="*/ 26185 h 1266350"/>
                  <a:gd name="connsiteX574" fmla="*/ 754495 w 1607638"/>
                  <a:gd name="connsiteY574" fmla="*/ 31069 h 1266350"/>
                  <a:gd name="connsiteX575" fmla="*/ 759335 w 1607638"/>
                  <a:gd name="connsiteY575" fmla="*/ 31069 h 1266350"/>
                  <a:gd name="connsiteX576" fmla="*/ 759335 w 1607638"/>
                  <a:gd name="connsiteY576" fmla="*/ 35952 h 1266350"/>
                  <a:gd name="connsiteX577" fmla="*/ 764175 w 1607638"/>
                  <a:gd name="connsiteY577" fmla="*/ 35952 h 1266350"/>
                  <a:gd name="connsiteX578" fmla="*/ 764175 w 1607638"/>
                  <a:gd name="connsiteY578" fmla="*/ 40836 h 1266350"/>
                  <a:gd name="connsiteX579" fmla="*/ 769015 w 1607638"/>
                  <a:gd name="connsiteY579" fmla="*/ 40836 h 1266350"/>
                  <a:gd name="connsiteX580" fmla="*/ 769015 w 1607638"/>
                  <a:gd name="connsiteY580" fmla="*/ 45720 h 1266350"/>
                  <a:gd name="connsiteX581" fmla="*/ 773855 w 1607638"/>
                  <a:gd name="connsiteY581" fmla="*/ 45720 h 1266350"/>
                  <a:gd name="connsiteX582" fmla="*/ 773855 w 1607638"/>
                  <a:gd name="connsiteY582" fmla="*/ 50603 h 1266350"/>
                  <a:gd name="connsiteX583" fmla="*/ 778696 w 1607638"/>
                  <a:gd name="connsiteY583" fmla="*/ 50603 h 1266350"/>
                  <a:gd name="connsiteX584" fmla="*/ 778696 w 1607638"/>
                  <a:gd name="connsiteY584" fmla="*/ 55487 h 1266350"/>
                  <a:gd name="connsiteX585" fmla="*/ 783536 w 1607638"/>
                  <a:gd name="connsiteY585" fmla="*/ 55487 h 1266350"/>
                  <a:gd name="connsiteX586" fmla="*/ 783536 w 1607638"/>
                  <a:gd name="connsiteY586" fmla="*/ 60371 h 1266350"/>
                  <a:gd name="connsiteX587" fmla="*/ 788376 w 1607638"/>
                  <a:gd name="connsiteY587" fmla="*/ 60371 h 1266350"/>
                  <a:gd name="connsiteX588" fmla="*/ 788376 w 1607638"/>
                  <a:gd name="connsiteY588" fmla="*/ 65254 h 1266350"/>
                  <a:gd name="connsiteX589" fmla="*/ 793216 w 1607638"/>
                  <a:gd name="connsiteY589" fmla="*/ 65254 h 1266350"/>
                  <a:gd name="connsiteX590" fmla="*/ 793216 w 1607638"/>
                  <a:gd name="connsiteY590" fmla="*/ 70138 h 1266350"/>
                  <a:gd name="connsiteX591" fmla="*/ 798057 w 1607638"/>
                  <a:gd name="connsiteY591" fmla="*/ 70138 h 1266350"/>
                  <a:gd name="connsiteX592" fmla="*/ 798057 w 1607638"/>
                  <a:gd name="connsiteY592" fmla="*/ 75021 h 1266350"/>
                  <a:gd name="connsiteX593" fmla="*/ 802897 w 1607638"/>
                  <a:gd name="connsiteY593" fmla="*/ 75021 h 1266350"/>
                  <a:gd name="connsiteX594" fmla="*/ 802897 w 1607638"/>
                  <a:gd name="connsiteY594" fmla="*/ 79905 h 1266350"/>
                  <a:gd name="connsiteX595" fmla="*/ 807737 w 1607638"/>
                  <a:gd name="connsiteY595" fmla="*/ 79905 h 1266350"/>
                  <a:gd name="connsiteX596" fmla="*/ 807737 w 1607638"/>
                  <a:gd name="connsiteY596" fmla="*/ 84789 h 1266350"/>
                  <a:gd name="connsiteX597" fmla="*/ 809716 w 1607638"/>
                  <a:gd name="connsiteY597" fmla="*/ 84789 h 1266350"/>
                  <a:gd name="connsiteX598" fmla="*/ 810267 w 1607638"/>
                  <a:gd name="connsiteY598" fmla="*/ 75391 h 1266350"/>
                  <a:gd name="connsiteX599" fmla="*/ 817104 w 1607638"/>
                  <a:gd name="connsiteY599" fmla="*/ 48183 h 1266350"/>
                  <a:gd name="connsiteX600" fmla="*/ 852264 w 1607638"/>
                  <a:gd name="connsiteY600" fmla="*/ 13395 h 1266350"/>
                  <a:gd name="connsiteX601" fmla="*/ 916633 w 1607638"/>
                  <a:gd name="connsiteY601" fmla="*/ 0 h 126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</a:cxnLst>
                <a:rect l="l" t="t" r="r" b="b"/>
                <a:pathLst>
                  <a:path w="1607638" h="1266350">
                    <a:moveTo>
                      <a:pt x="916633" y="0"/>
                    </a:moveTo>
                    <a:cubicBezTo>
                      <a:pt x="944910" y="0"/>
                      <a:pt x="967854" y="4899"/>
                      <a:pt x="985466" y="14697"/>
                    </a:cubicBezTo>
                    <a:cubicBezTo>
                      <a:pt x="1003077" y="24495"/>
                      <a:pt x="1014859" y="36339"/>
                      <a:pt x="1020812" y="50230"/>
                    </a:cubicBezTo>
                    <a:lnTo>
                      <a:pt x="1020819" y="50255"/>
                    </a:lnTo>
                    <a:lnTo>
                      <a:pt x="1025652" y="55114"/>
                    </a:lnTo>
                    <a:lnTo>
                      <a:pt x="1025658" y="55135"/>
                    </a:lnTo>
                    <a:lnTo>
                      <a:pt x="1030493" y="59997"/>
                    </a:lnTo>
                    <a:lnTo>
                      <a:pt x="1030499" y="60021"/>
                    </a:lnTo>
                    <a:lnTo>
                      <a:pt x="1035333" y="64881"/>
                    </a:lnTo>
                    <a:lnTo>
                      <a:pt x="1035339" y="64905"/>
                    </a:lnTo>
                    <a:lnTo>
                      <a:pt x="1040173" y="69765"/>
                    </a:lnTo>
                    <a:lnTo>
                      <a:pt x="1040179" y="69788"/>
                    </a:lnTo>
                    <a:lnTo>
                      <a:pt x="1045013" y="74648"/>
                    </a:lnTo>
                    <a:lnTo>
                      <a:pt x="1045019" y="74672"/>
                    </a:lnTo>
                    <a:lnTo>
                      <a:pt x="1049853" y="79532"/>
                    </a:lnTo>
                    <a:lnTo>
                      <a:pt x="1049859" y="79556"/>
                    </a:lnTo>
                    <a:lnTo>
                      <a:pt x="1054693" y="84416"/>
                    </a:lnTo>
                    <a:lnTo>
                      <a:pt x="1054699" y="84438"/>
                    </a:lnTo>
                    <a:lnTo>
                      <a:pt x="1059534" y="89299"/>
                    </a:lnTo>
                    <a:lnTo>
                      <a:pt x="1059540" y="89323"/>
                    </a:lnTo>
                    <a:lnTo>
                      <a:pt x="1064374" y="94183"/>
                    </a:lnTo>
                    <a:lnTo>
                      <a:pt x="1064380" y="94207"/>
                    </a:lnTo>
                    <a:lnTo>
                      <a:pt x="1069214" y="99067"/>
                    </a:lnTo>
                    <a:lnTo>
                      <a:pt x="1069220" y="99090"/>
                    </a:lnTo>
                    <a:lnTo>
                      <a:pt x="1074054" y="103950"/>
                    </a:lnTo>
                    <a:lnTo>
                      <a:pt x="1074060" y="103973"/>
                    </a:lnTo>
                    <a:lnTo>
                      <a:pt x="1078895" y="108834"/>
                    </a:lnTo>
                    <a:lnTo>
                      <a:pt x="1078901" y="108857"/>
                    </a:lnTo>
                    <a:lnTo>
                      <a:pt x="1083735" y="113717"/>
                    </a:lnTo>
                    <a:lnTo>
                      <a:pt x="1083741" y="113741"/>
                    </a:lnTo>
                    <a:lnTo>
                      <a:pt x="1088575" y="118601"/>
                    </a:lnTo>
                    <a:lnTo>
                      <a:pt x="1088581" y="118624"/>
                    </a:lnTo>
                    <a:lnTo>
                      <a:pt x="1093416" y="123485"/>
                    </a:lnTo>
                    <a:lnTo>
                      <a:pt x="1093422" y="123508"/>
                    </a:lnTo>
                    <a:lnTo>
                      <a:pt x="1098256" y="128368"/>
                    </a:lnTo>
                    <a:lnTo>
                      <a:pt x="1098262" y="128392"/>
                    </a:lnTo>
                    <a:lnTo>
                      <a:pt x="1099504" y="129640"/>
                    </a:lnTo>
                    <a:lnTo>
                      <a:pt x="1148490" y="0"/>
                    </a:lnTo>
                    <a:lnTo>
                      <a:pt x="1204987" y="0"/>
                    </a:lnTo>
                    <a:lnTo>
                      <a:pt x="1203148" y="4884"/>
                    </a:lnTo>
                    <a:lnTo>
                      <a:pt x="1209827" y="4884"/>
                    </a:lnTo>
                    <a:lnTo>
                      <a:pt x="1207988" y="9767"/>
                    </a:lnTo>
                    <a:lnTo>
                      <a:pt x="1214668" y="9767"/>
                    </a:lnTo>
                    <a:lnTo>
                      <a:pt x="1212829" y="14651"/>
                    </a:lnTo>
                    <a:lnTo>
                      <a:pt x="1219508" y="14651"/>
                    </a:lnTo>
                    <a:lnTo>
                      <a:pt x="1217669" y="19535"/>
                    </a:lnTo>
                    <a:lnTo>
                      <a:pt x="1224348" y="19535"/>
                    </a:lnTo>
                    <a:lnTo>
                      <a:pt x="1222509" y="24418"/>
                    </a:lnTo>
                    <a:lnTo>
                      <a:pt x="1229188" y="24418"/>
                    </a:lnTo>
                    <a:lnTo>
                      <a:pt x="1227349" y="29302"/>
                    </a:lnTo>
                    <a:lnTo>
                      <a:pt x="1234028" y="29302"/>
                    </a:lnTo>
                    <a:lnTo>
                      <a:pt x="1232189" y="34186"/>
                    </a:lnTo>
                    <a:lnTo>
                      <a:pt x="1238868" y="34186"/>
                    </a:lnTo>
                    <a:lnTo>
                      <a:pt x="1237029" y="39069"/>
                    </a:lnTo>
                    <a:lnTo>
                      <a:pt x="1243709" y="39069"/>
                    </a:lnTo>
                    <a:lnTo>
                      <a:pt x="1241870" y="43953"/>
                    </a:lnTo>
                    <a:lnTo>
                      <a:pt x="1248549" y="43953"/>
                    </a:lnTo>
                    <a:lnTo>
                      <a:pt x="1246710" y="48837"/>
                    </a:lnTo>
                    <a:lnTo>
                      <a:pt x="1253389" y="48837"/>
                    </a:lnTo>
                    <a:lnTo>
                      <a:pt x="1251550" y="53720"/>
                    </a:lnTo>
                    <a:lnTo>
                      <a:pt x="1258229" y="53720"/>
                    </a:lnTo>
                    <a:lnTo>
                      <a:pt x="1256390" y="58604"/>
                    </a:lnTo>
                    <a:lnTo>
                      <a:pt x="1263070" y="58604"/>
                    </a:lnTo>
                    <a:lnTo>
                      <a:pt x="1261231" y="63487"/>
                    </a:lnTo>
                    <a:lnTo>
                      <a:pt x="1267910" y="63487"/>
                    </a:lnTo>
                    <a:lnTo>
                      <a:pt x="1266071" y="68371"/>
                    </a:lnTo>
                    <a:lnTo>
                      <a:pt x="1272750" y="68371"/>
                    </a:lnTo>
                    <a:lnTo>
                      <a:pt x="1270911" y="73255"/>
                    </a:lnTo>
                    <a:lnTo>
                      <a:pt x="1277591" y="73255"/>
                    </a:lnTo>
                    <a:lnTo>
                      <a:pt x="1275752" y="78138"/>
                    </a:lnTo>
                    <a:lnTo>
                      <a:pt x="1282431" y="78138"/>
                    </a:lnTo>
                    <a:lnTo>
                      <a:pt x="1280592" y="83022"/>
                    </a:lnTo>
                    <a:lnTo>
                      <a:pt x="1287271" y="83022"/>
                    </a:lnTo>
                    <a:lnTo>
                      <a:pt x="1285432" y="87906"/>
                    </a:lnTo>
                    <a:lnTo>
                      <a:pt x="1292112" y="87906"/>
                    </a:lnTo>
                    <a:lnTo>
                      <a:pt x="1290273" y="92789"/>
                    </a:lnTo>
                    <a:lnTo>
                      <a:pt x="1296952" y="92789"/>
                    </a:lnTo>
                    <a:lnTo>
                      <a:pt x="1295113" y="97673"/>
                    </a:lnTo>
                    <a:lnTo>
                      <a:pt x="1301792" y="97673"/>
                    </a:lnTo>
                    <a:lnTo>
                      <a:pt x="1299953" y="102557"/>
                    </a:lnTo>
                    <a:lnTo>
                      <a:pt x="1306632" y="102557"/>
                    </a:lnTo>
                    <a:lnTo>
                      <a:pt x="1304793" y="107440"/>
                    </a:lnTo>
                    <a:lnTo>
                      <a:pt x="1311472" y="107440"/>
                    </a:lnTo>
                    <a:lnTo>
                      <a:pt x="1309633" y="112324"/>
                    </a:lnTo>
                    <a:lnTo>
                      <a:pt x="1316312" y="112324"/>
                    </a:lnTo>
                    <a:lnTo>
                      <a:pt x="1314473" y="117208"/>
                    </a:lnTo>
                    <a:lnTo>
                      <a:pt x="1321153" y="117208"/>
                    </a:lnTo>
                    <a:lnTo>
                      <a:pt x="1319314" y="122091"/>
                    </a:lnTo>
                    <a:lnTo>
                      <a:pt x="1325993" y="122091"/>
                    </a:lnTo>
                    <a:lnTo>
                      <a:pt x="1324154" y="126975"/>
                    </a:lnTo>
                    <a:lnTo>
                      <a:pt x="1330833" y="126975"/>
                    </a:lnTo>
                    <a:lnTo>
                      <a:pt x="1328994" y="131859"/>
                    </a:lnTo>
                    <a:lnTo>
                      <a:pt x="1335674" y="131859"/>
                    </a:lnTo>
                    <a:lnTo>
                      <a:pt x="1333835" y="136742"/>
                    </a:lnTo>
                    <a:lnTo>
                      <a:pt x="1340514" y="136742"/>
                    </a:lnTo>
                    <a:lnTo>
                      <a:pt x="1338675" y="141626"/>
                    </a:lnTo>
                    <a:lnTo>
                      <a:pt x="1345354" y="141626"/>
                    </a:lnTo>
                    <a:lnTo>
                      <a:pt x="1343515" y="146510"/>
                    </a:lnTo>
                    <a:lnTo>
                      <a:pt x="1350194" y="146510"/>
                    </a:lnTo>
                    <a:lnTo>
                      <a:pt x="1348355" y="151393"/>
                    </a:lnTo>
                    <a:lnTo>
                      <a:pt x="1355035" y="151393"/>
                    </a:lnTo>
                    <a:lnTo>
                      <a:pt x="1353196" y="156277"/>
                    </a:lnTo>
                    <a:lnTo>
                      <a:pt x="1359875" y="156277"/>
                    </a:lnTo>
                    <a:lnTo>
                      <a:pt x="1358036" y="161160"/>
                    </a:lnTo>
                    <a:lnTo>
                      <a:pt x="1364715" y="161160"/>
                    </a:lnTo>
                    <a:lnTo>
                      <a:pt x="1362876" y="166044"/>
                    </a:lnTo>
                    <a:lnTo>
                      <a:pt x="1369556" y="166044"/>
                    </a:lnTo>
                    <a:lnTo>
                      <a:pt x="1367717" y="170928"/>
                    </a:lnTo>
                    <a:lnTo>
                      <a:pt x="1374396" y="170928"/>
                    </a:lnTo>
                    <a:lnTo>
                      <a:pt x="1372557" y="175811"/>
                    </a:lnTo>
                    <a:lnTo>
                      <a:pt x="1379236" y="175811"/>
                    </a:lnTo>
                    <a:lnTo>
                      <a:pt x="1377397" y="180695"/>
                    </a:lnTo>
                    <a:lnTo>
                      <a:pt x="1384077" y="180695"/>
                    </a:lnTo>
                    <a:lnTo>
                      <a:pt x="1382238" y="185579"/>
                    </a:lnTo>
                    <a:lnTo>
                      <a:pt x="1388917" y="185579"/>
                    </a:lnTo>
                    <a:lnTo>
                      <a:pt x="1387078" y="190462"/>
                    </a:lnTo>
                    <a:lnTo>
                      <a:pt x="1393757" y="190462"/>
                    </a:lnTo>
                    <a:lnTo>
                      <a:pt x="1391918" y="195346"/>
                    </a:lnTo>
                    <a:lnTo>
                      <a:pt x="1398597" y="195346"/>
                    </a:lnTo>
                    <a:lnTo>
                      <a:pt x="1396758" y="200230"/>
                    </a:lnTo>
                    <a:lnTo>
                      <a:pt x="1403437" y="200230"/>
                    </a:lnTo>
                    <a:lnTo>
                      <a:pt x="1401598" y="205113"/>
                    </a:lnTo>
                    <a:lnTo>
                      <a:pt x="1408277" y="205113"/>
                    </a:lnTo>
                    <a:lnTo>
                      <a:pt x="1406438" y="209997"/>
                    </a:lnTo>
                    <a:lnTo>
                      <a:pt x="1413117" y="209997"/>
                    </a:lnTo>
                    <a:lnTo>
                      <a:pt x="1411278" y="214881"/>
                    </a:lnTo>
                    <a:lnTo>
                      <a:pt x="1417958" y="214881"/>
                    </a:lnTo>
                    <a:lnTo>
                      <a:pt x="1416119" y="219764"/>
                    </a:lnTo>
                    <a:lnTo>
                      <a:pt x="1422798" y="219764"/>
                    </a:lnTo>
                    <a:lnTo>
                      <a:pt x="1420959" y="224648"/>
                    </a:lnTo>
                    <a:lnTo>
                      <a:pt x="1427638" y="224648"/>
                    </a:lnTo>
                    <a:lnTo>
                      <a:pt x="1425799" y="229532"/>
                    </a:lnTo>
                    <a:lnTo>
                      <a:pt x="1432479" y="229532"/>
                    </a:lnTo>
                    <a:lnTo>
                      <a:pt x="1430640" y="234415"/>
                    </a:lnTo>
                    <a:lnTo>
                      <a:pt x="1437319" y="234415"/>
                    </a:lnTo>
                    <a:lnTo>
                      <a:pt x="1435480" y="239299"/>
                    </a:lnTo>
                    <a:lnTo>
                      <a:pt x="1442159" y="239299"/>
                    </a:lnTo>
                    <a:lnTo>
                      <a:pt x="1440320" y="244182"/>
                    </a:lnTo>
                    <a:lnTo>
                      <a:pt x="1447000" y="244182"/>
                    </a:lnTo>
                    <a:lnTo>
                      <a:pt x="1445161" y="249066"/>
                    </a:lnTo>
                    <a:lnTo>
                      <a:pt x="1451840" y="249066"/>
                    </a:lnTo>
                    <a:lnTo>
                      <a:pt x="1450001" y="253950"/>
                    </a:lnTo>
                    <a:lnTo>
                      <a:pt x="1456680" y="253950"/>
                    </a:lnTo>
                    <a:lnTo>
                      <a:pt x="1454841" y="258834"/>
                    </a:lnTo>
                    <a:lnTo>
                      <a:pt x="1461521" y="258834"/>
                    </a:lnTo>
                    <a:lnTo>
                      <a:pt x="1459682" y="263717"/>
                    </a:lnTo>
                    <a:lnTo>
                      <a:pt x="1466361" y="263717"/>
                    </a:lnTo>
                    <a:lnTo>
                      <a:pt x="1464522" y="268601"/>
                    </a:lnTo>
                    <a:lnTo>
                      <a:pt x="1471201" y="268601"/>
                    </a:lnTo>
                    <a:lnTo>
                      <a:pt x="1469362" y="273485"/>
                    </a:lnTo>
                    <a:lnTo>
                      <a:pt x="1476041" y="273485"/>
                    </a:lnTo>
                    <a:lnTo>
                      <a:pt x="1474202" y="278368"/>
                    </a:lnTo>
                    <a:lnTo>
                      <a:pt x="1480882" y="278368"/>
                    </a:lnTo>
                    <a:lnTo>
                      <a:pt x="1479043" y="283252"/>
                    </a:lnTo>
                    <a:lnTo>
                      <a:pt x="1485722" y="283252"/>
                    </a:lnTo>
                    <a:lnTo>
                      <a:pt x="1483883" y="288135"/>
                    </a:lnTo>
                    <a:lnTo>
                      <a:pt x="1490562" y="288135"/>
                    </a:lnTo>
                    <a:lnTo>
                      <a:pt x="1488723" y="293019"/>
                    </a:lnTo>
                    <a:lnTo>
                      <a:pt x="1495402" y="293019"/>
                    </a:lnTo>
                    <a:lnTo>
                      <a:pt x="1493563" y="297903"/>
                    </a:lnTo>
                    <a:lnTo>
                      <a:pt x="1500242" y="297903"/>
                    </a:lnTo>
                    <a:lnTo>
                      <a:pt x="1498403" y="302786"/>
                    </a:lnTo>
                    <a:lnTo>
                      <a:pt x="1505082" y="302786"/>
                    </a:lnTo>
                    <a:lnTo>
                      <a:pt x="1503243" y="307670"/>
                    </a:lnTo>
                    <a:lnTo>
                      <a:pt x="1509923" y="307670"/>
                    </a:lnTo>
                    <a:lnTo>
                      <a:pt x="1508084" y="312554"/>
                    </a:lnTo>
                    <a:lnTo>
                      <a:pt x="1514763" y="312554"/>
                    </a:lnTo>
                    <a:lnTo>
                      <a:pt x="1512924" y="317437"/>
                    </a:lnTo>
                    <a:lnTo>
                      <a:pt x="1519603" y="317437"/>
                    </a:lnTo>
                    <a:lnTo>
                      <a:pt x="1517764" y="322321"/>
                    </a:lnTo>
                    <a:lnTo>
                      <a:pt x="1524444" y="322321"/>
                    </a:lnTo>
                    <a:lnTo>
                      <a:pt x="1522605" y="327205"/>
                    </a:lnTo>
                    <a:lnTo>
                      <a:pt x="1529284" y="327205"/>
                    </a:lnTo>
                    <a:lnTo>
                      <a:pt x="1527445" y="332088"/>
                    </a:lnTo>
                    <a:lnTo>
                      <a:pt x="1534124" y="332088"/>
                    </a:lnTo>
                    <a:lnTo>
                      <a:pt x="1532285" y="336972"/>
                    </a:lnTo>
                    <a:lnTo>
                      <a:pt x="1538965" y="336972"/>
                    </a:lnTo>
                    <a:lnTo>
                      <a:pt x="1537126" y="341856"/>
                    </a:lnTo>
                    <a:lnTo>
                      <a:pt x="1543805" y="341856"/>
                    </a:lnTo>
                    <a:lnTo>
                      <a:pt x="1541966" y="346739"/>
                    </a:lnTo>
                    <a:lnTo>
                      <a:pt x="1548645" y="346739"/>
                    </a:lnTo>
                    <a:lnTo>
                      <a:pt x="1546806" y="351623"/>
                    </a:lnTo>
                    <a:lnTo>
                      <a:pt x="1553486" y="351623"/>
                    </a:lnTo>
                    <a:lnTo>
                      <a:pt x="1551647" y="356507"/>
                    </a:lnTo>
                    <a:lnTo>
                      <a:pt x="1558326" y="356507"/>
                    </a:lnTo>
                    <a:lnTo>
                      <a:pt x="1556487" y="361390"/>
                    </a:lnTo>
                    <a:lnTo>
                      <a:pt x="1563166" y="361390"/>
                    </a:lnTo>
                    <a:lnTo>
                      <a:pt x="1561327" y="366274"/>
                    </a:lnTo>
                    <a:lnTo>
                      <a:pt x="1568006" y="366274"/>
                    </a:lnTo>
                    <a:lnTo>
                      <a:pt x="1566167" y="371157"/>
                    </a:lnTo>
                    <a:lnTo>
                      <a:pt x="1572846" y="371157"/>
                    </a:lnTo>
                    <a:lnTo>
                      <a:pt x="1571007" y="376041"/>
                    </a:lnTo>
                    <a:lnTo>
                      <a:pt x="1577686" y="376041"/>
                    </a:lnTo>
                    <a:lnTo>
                      <a:pt x="1575847" y="380925"/>
                    </a:lnTo>
                    <a:lnTo>
                      <a:pt x="1582527" y="380925"/>
                    </a:lnTo>
                    <a:lnTo>
                      <a:pt x="1580688" y="385808"/>
                    </a:lnTo>
                    <a:lnTo>
                      <a:pt x="1587367" y="385808"/>
                    </a:lnTo>
                    <a:lnTo>
                      <a:pt x="1585528" y="390692"/>
                    </a:lnTo>
                    <a:lnTo>
                      <a:pt x="1592207" y="390692"/>
                    </a:lnTo>
                    <a:lnTo>
                      <a:pt x="1590368" y="395576"/>
                    </a:lnTo>
                    <a:lnTo>
                      <a:pt x="1597047" y="395576"/>
                    </a:lnTo>
                    <a:lnTo>
                      <a:pt x="1595208" y="400459"/>
                    </a:lnTo>
                    <a:lnTo>
                      <a:pt x="1601888" y="400459"/>
                    </a:lnTo>
                    <a:lnTo>
                      <a:pt x="1600049" y="405343"/>
                    </a:lnTo>
                    <a:lnTo>
                      <a:pt x="1606728" y="405343"/>
                    </a:lnTo>
                    <a:lnTo>
                      <a:pt x="1604889" y="410227"/>
                    </a:lnTo>
                    <a:lnTo>
                      <a:pt x="1607638" y="410227"/>
                    </a:lnTo>
                    <a:lnTo>
                      <a:pt x="1607638" y="434390"/>
                    </a:lnTo>
                    <a:cubicBezTo>
                      <a:pt x="1607638" y="1048131"/>
                      <a:pt x="1607638" y="1048131"/>
                      <a:pt x="1607638" y="1048131"/>
                    </a:cubicBezTo>
                    <a:cubicBezTo>
                      <a:pt x="1607638" y="1169364"/>
                      <a:pt x="1510652" y="1266350"/>
                      <a:pt x="1413665" y="1266350"/>
                    </a:cubicBezTo>
                    <a:cubicBezTo>
                      <a:pt x="1140891" y="1266350"/>
                      <a:pt x="919263" y="1266350"/>
                      <a:pt x="739189" y="1266350"/>
                    </a:cubicBezTo>
                    <a:lnTo>
                      <a:pt x="724565" y="1266350"/>
                    </a:lnTo>
                    <a:lnTo>
                      <a:pt x="723866" y="1265367"/>
                    </a:lnTo>
                    <a:lnTo>
                      <a:pt x="721262" y="1263629"/>
                    </a:lnTo>
                    <a:lnTo>
                      <a:pt x="719026" y="1260483"/>
                    </a:lnTo>
                    <a:lnTo>
                      <a:pt x="716422" y="1258745"/>
                    </a:lnTo>
                    <a:lnTo>
                      <a:pt x="714188" y="1255602"/>
                    </a:lnTo>
                    <a:lnTo>
                      <a:pt x="711581" y="1253862"/>
                    </a:lnTo>
                    <a:lnTo>
                      <a:pt x="709345" y="1250716"/>
                    </a:lnTo>
                    <a:lnTo>
                      <a:pt x="706741" y="1248978"/>
                    </a:lnTo>
                    <a:lnTo>
                      <a:pt x="704506" y="1245833"/>
                    </a:lnTo>
                    <a:lnTo>
                      <a:pt x="701901" y="1244095"/>
                    </a:lnTo>
                    <a:lnTo>
                      <a:pt x="699666" y="1240950"/>
                    </a:lnTo>
                    <a:lnTo>
                      <a:pt x="697060" y="1239211"/>
                    </a:lnTo>
                    <a:lnTo>
                      <a:pt x="694824" y="1236065"/>
                    </a:lnTo>
                    <a:lnTo>
                      <a:pt x="692220" y="1234327"/>
                    </a:lnTo>
                    <a:lnTo>
                      <a:pt x="689985" y="1231182"/>
                    </a:lnTo>
                    <a:lnTo>
                      <a:pt x="687380" y="1229444"/>
                    </a:lnTo>
                    <a:lnTo>
                      <a:pt x="685145" y="1226299"/>
                    </a:lnTo>
                    <a:lnTo>
                      <a:pt x="682539" y="1224560"/>
                    </a:lnTo>
                    <a:lnTo>
                      <a:pt x="680303" y="1221414"/>
                    </a:lnTo>
                    <a:lnTo>
                      <a:pt x="677699" y="1219676"/>
                    </a:lnTo>
                    <a:lnTo>
                      <a:pt x="675464" y="1216531"/>
                    </a:lnTo>
                    <a:lnTo>
                      <a:pt x="672859" y="1214793"/>
                    </a:lnTo>
                    <a:lnTo>
                      <a:pt x="670623" y="1211647"/>
                    </a:lnTo>
                    <a:lnTo>
                      <a:pt x="668019" y="1209909"/>
                    </a:lnTo>
                    <a:lnTo>
                      <a:pt x="665783" y="1206763"/>
                    </a:lnTo>
                    <a:lnTo>
                      <a:pt x="663179" y="1205025"/>
                    </a:lnTo>
                    <a:lnTo>
                      <a:pt x="660943" y="1201879"/>
                    </a:lnTo>
                    <a:lnTo>
                      <a:pt x="658339" y="1200141"/>
                    </a:lnTo>
                    <a:lnTo>
                      <a:pt x="656104" y="1196996"/>
                    </a:lnTo>
                    <a:lnTo>
                      <a:pt x="653499" y="1195258"/>
                    </a:lnTo>
                    <a:lnTo>
                      <a:pt x="651264" y="1192113"/>
                    </a:lnTo>
                    <a:lnTo>
                      <a:pt x="648658" y="1190374"/>
                    </a:lnTo>
                    <a:lnTo>
                      <a:pt x="646423" y="1187229"/>
                    </a:lnTo>
                    <a:lnTo>
                      <a:pt x="643818" y="1185491"/>
                    </a:lnTo>
                    <a:lnTo>
                      <a:pt x="641582" y="1182345"/>
                    </a:lnTo>
                    <a:lnTo>
                      <a:pt x="638978" y="1180607"/>
                    </a:lnTo>
                    <a:lnTo>
                      <a:pt x="636743" y="1177462"/>
                    </a:lnTo>
                    <a:lnTo>
                      <a:pt x="634137" y="1175723"/>
                    </a:lnTo>
                    <a:lnTo>
                      <a:pt x="631902" y="1172578"/>
                    </a:lnTo>
                    <a:lnTo>
                      <a:pt x="629297" y="1170840"/>
                    </a:lnTo>
                    <a:lnTo>
                      <a:pt x="627060" y="1167693"/>
                    </a:lnTo>
                    <a:lnTo>
                      <a:pt x="624457" y="1165956"/>
                    </a:lnTo>
                    <a:lnTo>
                      <a:pt x="622223" y="1162812"/>
                    </a:lnTo>
                    <a:lnTo>
                      <a:pt x="619616" y="1161073"/>
                    </a:lnTo>
                    <a:lnTo>
                      <a:pt x="617379" y="1157926"/>
                    </a:lnTo>
                    <a:lnTo>
                      <a:pt x="614776" y="1156189"/>
                    </a:lnTo>
                    <a:lnTo>
                      <a:pt x="612540" y="1153042"/>
                    </a:lnTo>
                    <a:lnTo>
                      <a:pt x="609936" y="1151305"/>
                    </a:lnTo>
                    <a:lnTo>
                      <a:pt x="607700" y="1148158"/>
                    </a:lnTo>
                    <a:lnTo>
                      <a:pt x="605096" y="1146421"/>
                    </a:lnTo>
                    <a:lnTo>
                      <a:pt x="602862" y="1143277"/>
                    </a:lnTo>
                    <a:lnTo>
                      <a:pt x="600255" y="1141538"/>
                    </a:lnTo>
                    <a:lnTo>
                      <a:pt x="598019" y="1138391"/>
                    </a:lnTo>
                    <a:lnTo>
                      <a:pt x="595415" y="1136654"/>
                    </a:lnTo>
                    <a:lnTo>
                      <a:pt x="593179" y="1133507"/>
                    </a:lnTo>
                    <a:lnTo>
                      <a:pt x="590575" y="1131770"/>
                    </a:lnTo>
                    <a:lnTo>
                      <a:pt x="588341" y="1128626"/>
                    </a:lnTo>
                    <a:lnTo>
                      <a:pt x="585734" y="1126887"/>
                    </a:lnTo>
                    <a:lnTo>
                      <a:pt x="583498" y="1123740"/>
                    </a:lnTo>
                    <a:lnTo>
                      <a:pt x="580894" y="1122003"/>
                    </a:lnTo>
                    <a:lnTo>
                      <a:pt x="578658" y="1118856"/>
                    </a:lnTo>
                    <a:lnTo>
                      <a:pt x="576054" y="1117119"/>
                    </a:lnTo>
                    <a:lnTo>
                      <a:pt x="573819" y="1113974"/>
                    </a:lnTo>
                    <a:lnTo>
                      <a:pt x="571214" y="1112236"/>
                    </a:lnTo>
                    <a:lnTo>
                      <a:pt x="568978" y="1109089"/>
                    </a:lnTo>
                    <a:lnTo>
                      <a:pt x="566374" y="1107352"/>
                    </a:lnTo>
                    <a:lnTo>
                      <a:pt x="564139" y="1104207"/>
                    </a:lnTo>
                    <a:lnTo>
                      <a:pt x="561534" y="1102469"/>
                    </a:lnTo>
                    <a:lnTo>
                      <a:pt x="559298" y="1099324"/>
                    </a:lnTo>
                    <a:lnTo>
                      <a:pt x="556693" y="1097585"/>
                    </a:lnTo>
                    <a:lnTo>
                      <a:pt x="554457" y="1094438"/>
                    </a:lnTo>
                    <a:lnTo>
                      <a:pt x="551853" y="1092701"/>
                    </a:lnTo>
                    <a:lnTo>
                      <a:pt x="549618" y="1089556"/>
                    </a:lnTo>
                    <a:lnTo>
                      <a:pt x="547013" y="1087818"/>
                    </a:lnTo>
                    <a:lnTo>
                      <a:pt x="544777" y="1084673"/>
                    </a:lnTo>
                    <a:lnTo>
                      <a:pt x="542172" y="1082934"/>
                    </a:lnTo>
                    <a:lnTo>
                      <a:pt x="539936" y="1079787"/>
                    </a:lnTo>
                    <a:lnTo>
                      <a:pt x="537332" y="1078050"/>
                    </a:lnTo>
                    <a:lnTo>
                      <a:pt x="535097" y="1074905"/>
                    </a:lnTo>
                    <a:lnTo>
                      <a:pt x="532492" y="1073167"/>
                    </a:lnTo>
                    <a:lnTo>
                      <a:pt x="530256" y="1070022"/>
                    </a:lnTo>
                    <a:lnTo>
                      <a:pt x="527651" y="1068283"/>
                    </a:lnTo>
                    <a:lnTo>
                      <a:pt x="525414" y="1065136"/>
                    </a:lnTo>
                    <a:lnTo>
                      <a:pt x="522811" y="1063399"/>
                    </a:lnTo>
                    <a:lnTo>
                      <a:pt x="520576" y="1060254"/>
                    </a:lnTo>
                    <a:lnTo>
                      <a:pt x="517971" y="1058516"/>
                    </a:lnTo>
                    <a:lnTo>
                      <a:pt x="515735" y="1055369"/>
                    </a:lnTo>
                    <a:lnTo>
                      <a:pt x="513131" y="1053632"/>
                    </a:lnTo>
                    <a:lnTo>
                      <a:pt x="510895" y="1050487"/>
                    </a:lnTo>
                    <a:lnTo>
                      <a:pt x="508290" y="1048748"/>
                    </a:lnTo>
                    <a:lnTo>
                      <a:pt x="506055" y="1045603"/>
                    </a:lnTo>
                    <a:lnTo>
                      <a:pt x="503450" y="1043865"/>
                    </a:lnTo>
                    <a:lnTo>
                      <a:pt x="501214" y="1040718"/>
                    </a:lnTo>
                    <a:lnTo>
                      <a:pt x="498610" y="1038981"/>
                    </a:lnTo>
                    <a:lnTo>
                      <a:pt x="496374" y="1035834"/>
                    </a:lnTo>
                    <a:lnTo>
                      <a:pt x="493770" y="1034097"/>
                    </a:lnTo>
                    <a:lnTo>
                      <a:pt x="491535" y="1030952"/>
                    </a:lnTo>
                    <a:lnTo>
                      <a:pt x="488930" y="1029214"/>
                    </a:lnTo>
                    <a:lnTo>
                      <a:pt x="486693" y="1026067"/>
                    </a:lnTo>
                    <a:lnTo>
                      <a:pt x="484090" y="1024330"/>
                    </a:lnTo>
                    <a:lnTo>
                      <a:pt x="481856" y="1021186"/>
                    </a:lnTo>
                    <a:lnTo>
                      <a:pt x="479249" y="1019447"/>
                    </a:lnTo>
                    <a:lnTo>
                      <a:pt x="477012" y="1016300"/>
                    </a:lnTo>
                    <a:lnTo>
                      <a:pt x="474409" y="1014563"/>
                    </a:lnTo>
                    <a:lnTo>
                      <a:pt x="472173" y="1011416"/>
                    </a:lnTo>
                    <a:lnTo>
                      <a:pt x="469569" y="1009679"/>
                    </a:lnTo>
                    <a:lnTo>
                      <a:pt x="467335" y="1006535"/>
                    </a:lnTo>
                    <a:lnTo>
                      <a:pt x="464728" y="1004796"/>
                    </a:lnTo>
                    <a:lnTo>
                      <a:pt x="462492" y="1001649"/>
                    </a:lnTo>
                    <a:lnTo>
                      <a:pt x="459888" y="999912"/>
                    </a:lnTo>
                    <a:lnTo>
                      <a:pt x="457652" y="996765"/>
                    </a:lnTo>
                    <a:lnTo>
                      <a:pt x="455048" y="995028"/>
                    </a:lnTo>
                    <a:lnTo>
                      <a:pt x="452814" y="991884"/>
                    </a:lnTo>
                    <a:lnTo>
                      <a:pt x="450207" y="990145"/>
                    </a:lnTo>
                    <a:lnTo>
                      <a:pt x="447971" y="986998"/>
                    </a:lnTo>
                    <a:lnTo>
                      <a:pt x="445367" y="985261"/>
                    </a:lnTo>
                    <a:lnTo>
                      <a:pt x="443131" y="982114"/>
                    </a:lnTo>
                    <a:lnTo>
                      <a:pt x="440527" y="980377"/>
                    </a:lnTo>
                    <a:lnTo>
                      <a:pt x="438293" y="977233"/>
                    </a:lnTo>
                    <a:lnTo>
                      <a:pt x="435686" y="975494"/>
                    </a:lnTo>
                    <a:lnTo>
                      <a:pt x="433450" y="972347"/>
                    </a:lnTo>
                    <a:lnTo>
                      <a:pt x="430846" y="970610"/>
                    </a:lnTo>
                    <a:lnTo>
                      <a:pt x="428610" y="967463"/>
                    </a:lnTo>
                    <a:lnTo>
                      <a:pt x="426006" y="965726"/>
                    </a:lnTo>
                    <a:lnTo>
                      <a:pt x="423771" y="962581"/>
                    </a:lnTo>
                    <a:lnTo>
                      <a:pt x="421166" y="960843"/>
                    </a:lnTo>
                    <a:lnTo>
                      <a:pt x="418930" y="957698"/>
                    </a:lnTo>
                    <a:lnTo>
                      <a:pt x="416325" y="955959"/>
                    </a:lnTo>
                    <a:lnTo>
                      <a:pt x="414089" y="952812"/>
                    </a:lnTo>
                    <a:lnTo>
                      <a:pt x="411485" y="951075"/>
                    </a:lnTo>
                    <a:lnTo>
                      <a:pt x="409250" y="947930"/>
                    </a:lnTo>
                    <a:lnTo>
                      <a:pt x="406645" y="946192"/>
                    </a:lnTo>
                    <a:lnTo>
                      <a:pt x="404409" y="943045"/>
                    </a:lnTo>
                    <a:lnTo>
                      <a:pt x="401805" y="941308"/>
                    </a:lnTo>
                    <a:lnTo>
                      <a:pt x="399570" y="938163"/>
                    </a:lnTo>
                    <a:lnTo>
                      <a:pt x="396965" y="936425"/>
                    </a:lnTo>
                    <a:lnTo>
                      <a:pt x="394729" y="933278"/>
                    </a:lnTo>
                    <a:lnTo>
                      <a:pt x="392125" y="931541"/>
                    </a:lnTo>
                    <a:lnTo>
                      <a:pt x="389889" y="928396"/>
                    </a:lnTo>
                    <a:lnTo>
                      <a:pt x="387284" y="926657"/>
                    </a:lnTo>
                    <a:lnTo>
                      <a:pt x="385049" y="923512"/>
                    </a:lnTo>
                    <a:lnTo>
                      <a:pt x="382444" y="921774"/>
                    </a:lnTo>
                    <a:lnTo>
                      <a:pt x="380207" y="918627"/>
                    </a:lnTo>
                    <a:lnTo>
                      <a:pt x="377604" y="916890"/>
                    </a:lnTo>
                    <a:lnTo>
                      <a:pt x="375368" y="913745"/>
                    </a:lnTo>
                    <a:lnTo>
                      <a:pt x="372763" y="912006"/>
                    </a:lnTo>
                    <a:lnTo>
                      <a:pt x="370528" y="908861"/>
                    </a:lnTo>
                    <a:lnTo>
                      <a:pt x="367923" y="907123"/>
                    </a:lnTo>
                    <a:lnTo>
                      <a:pt x="365686" y="903976"/>
                    </a:lnTo>
                    <a:lnTo>
                      <a:pt x="363083" y="902239"/>
                    </a:lnTo>
                    <a:lnTo>
                      <a:pt x="360847" y="899093"/>
                    </a:lnTo>
                    <a:lnTo>
                      <a:pt x="358242" y="897355"/>
                    </a:lnTo>
                    <a:lnTo>
                      <a:pt x="356007" y="894210"/>
                    </a:lnTo>
                    <a:lnTo>
                      <a:pt x="353402" y="892472"/>
                    </a:lnTo>
                    <a:lnTo>
                      <a:pt x="351165" y="889325"/>
                    </a:lnTo>
                    <a:lnTo>
                      <a:pt x="348562" y="887588"/>
                    </a:lnTo>
                    <a:lnTo>
                      <a:pt x="346326" y="884442"/>
                    </a:lnTo>
                    <a:lnTo>
                      <a:pt x="343721" y="882704"/>
                    </a:lnTo>
                    <a:lnTo>
                      <a:pt x="341486" y="879559"/>
                    </a:lnTo>
                    <a:lnTo>
                      <a:pt x="338881" y="877821"/>
                    </a:lnTo>
                    <a:lnTo>
                      <a:pt x="336644" y="874674"/>
                    </a:lnTo>
                    <a:lnTo>
                      <a:pt x="334041" y="872937"/>
                    </a:lnTo>
                    <a:lnTo>
                      <a:pt x="331805" y="869790"/>
                    </a:lnTo>
                    <a:lnTo>
                      <a:pt x="329201" y="868053"/>
                    </a:lnTo>
                    <a:lnTo>
                      <a:pt x="326966" y="864908"/>
                    </a:lnTo>
                    <a:lnTo>
                      <a:pt x="324361" y="863170"/>
                    </a:lnTo>
                    <a:lnTo>
                      <a:pt x="322124" y="860023"/>
                    </a:lnTo>
                    <a:lnTo>
                      <a:pt x="319521" y="858286"/>
                    </a:lnTo>
                    <a:lnTo>
                      <a:pt x="317287" y="855142"/>
                    </a:lnTo>
                    <a:lnTo>
                      <a:pt x="314680" y="853403"/>
                    </a:lnTo>
                    <a:lnTo>
                      <a:pt x="312443" y="850256"/>
                    </a:lnTo>
                    <a:lnTo>
                      <a:pt x="309840" y="848519"/>
                    </a:lnTo>
                    <a:lnTo>
                      <a:pt x="307604" y="845372"/>
                    </a:lnTo>
                    <a:lnTo>
                      <a:pt x="305000" y="843635"/>
                    </a:lnTo>
                    <a:lnTo>
                      <a:pt x="302765" y="840490"/>
                    </a:lnTo>
                    <a:lnTo>
                      <a:pt x="300160" y="838752"/>
                    </a:lnTo>
                    <a:lnTo>
                      <a:pt x="297924" y="835606"/>
                    </a:lnTo>
                    <a:lnTo>
                      <a:pt x="295319" y="833868"/>
                    </a:lnTo>
                    <a:lnTo>
                      <a:pt x="293082" y="830721"/>
                    </a:lnTo>
                    <a:lnTo>
                      <a:pt x="290479" y="828984"/>
                    </a:lnTo>
                    <a:lnTo>
                      <a:pt x="288242" y="825837"/>
                    </a:lnTo>
                    <a:lnTo>
                      <a:pt x="285639" y="824100"/>
                    </a:lnTo>
                    <a:lnTo>
                      <a:pt x="283405" y="820957"/>
                    </a:lnTo>
                    <a:lnTo>
                      <a:pt x="280798" y="819217"/>
                    </a:lnTo>
                    <a:lnTo>
                      <a:pt x="278561" y="816070"/>
                    </a:lnTo>
                    <a:lnTo>
                      <a:pt x="275958" y="814333"/>
                    </a:lnTo>
                    <a:lnTo>
                      <a:pt x="273723" y="811188"/>
                    </a:lnTo>
                    <a:lnTo>
                      <a:pt x="271118" y="809450"/>
                    </a:lnTo>
                    <a:lnTo>
                      <a:pt x="268882" y="806304"/>
                    </a:lnTo>
                    <a:lnTo>
                      <a:pt x="266277" y="804566"/>
                    </a:lnTo>
                    <a:lnTo>
                      <a:pt x="264041" y="801419"/>
                    </a:lnTo>
                    <a:lnTo>
                      <a:pt x="261437" y="799682"/>
                    </a:lnTo>
                    <a:lnTo>
                      <a:pt x="259202" y="796537"/>
                    </a:lnTo>
                    <a:lnTo>
                      <a:pt x="256597" y="794799"/>
                    </a:lnTo>
                    <a:lnTo>
                      <a:pt x="254361" y="791654"/>
                    </a:lnTo>
                    <a:lnTo>
                      <a:pt x="251756" y="789915"/>
                    </a:lnTo>
                    <a:lnTo>
                      <a:pt x="249520" y="786768"/>
                    </a:lnTo>
                    <a:lnTo>
                      <a:pt x="246916" y="785031"/>
                    </a:lnTo>
                    <a:lnTo>
                      <a:pt x="244681" y="781886"/>
                    </a:lnTo>
                    <a:lnTo>
                      <a:pt x="242076" y="780148"/>
                    </a:lnTo>
                    <a:lnTo>
                      <a:pt x="239840" y="777001"/>
                    </a:lnTo>
                    <a:lnTo>
                      <a:pt x="237236" y="775264"/>
                    </a:lnTo>
                    <a:lnTo>
                      <a:pt x="234999" y="772117"/>
                    </a:lnTo>
                    <a:lnTo>
                      <a:pt x="232396" y="770380"/>
                    </a:lnTo>
                    <a:lnTo>
                      <a:pt x="230161" y="767235"/>
                    </a:lnTo>
                    <a:lnTo>
                      <a:pt x="227556" y="765497"/>
                    </a:lnTo>
                    <a:lnTo>
                      <a:pt x="225319" y="762350"/>
                    </a:lnTo>
                    <a:lnTo>
                      <a:pt x="222716" y="760613"/>
                    </a:lnTo>
                    <a:lnTo>
                      <a:pt x="220480" y="757467"/>
                    </a:lnTo>
                    <a:lnTo>
                      <a:pt x="217875" y="755729"/>
                    </a:lnTo>
                    <a:lnTo>
                      <a:pt x="215640" y="752584"/>
                    </a:lnTo>
                    <a:lnTo>
                      <a:pt x="213035" y="750846"/>
                    </a:lnTo>
                    <a:lnTo>
                      <a:pt x="210798" y="747699"/>
                    </a:lnTo>
                    <a:lnTo>
                      <a:pt x="208195" y="745962"/>
                    </a:lnTo>
                    <a:lnTo>
                      <a:pt x="205959" y="742817"/>
                    </a:lnTo>
                    <a:lnTo>
                      <a:pt x="203354" y="741078"/>
                    </a:lnTo>
                    <a:lnTo>
                      <a:pt x="201119" y="737933"/>
                    </a:lnTo>
                    <a:lnTo>
                      <a:pt x="198514" y="736195"/>
                    </a:lnTo>
                    <a:lnTo>
                      <a:pt x="196277" y="733048"/>
                    </a:lnTo>
                    <a:lnTo>
                      <a:pt x="193674" y="731311"/>
                    </a:lnTo>
                    <a:lnTo>
                      <a:pt x="191440" y="728167"/>
                    </a:lnTo>
                    <a:lnTo>
                      <a:pt x="188833" y="726428"/>
                    </a:lnTo>
                    <a:lnTo>
                      <a:pt x="186596" y="723281"/>
                    </a:lnTo>
                    <a:lnTo>
                      <a:pt x="183993" y="721544"/>
                    </a:lnTo>
                    <a:lnTo>
                      <a:pt x="181757" y="718397"/>
                    </a:lnTo>
                    <a:lnTo>
                      <a:pt x="179153" y="716660"/>
                    </a:lnTo>
                    <a:lnTo>
                      <a:pt x="176918" y="713515"/>
                    </a:lnTo>
                    <a:lnTo>
                      <a:pt x="174313" y="711777"/>
                    </a:lnTo>
                    <a:lnTo>
                      <a:pt x="172077" y="708632"/>
                    </a:lnTo>
                    <a:lnTo>
                      <a:pt x="169472" y="706893"/>
                    </a:lnTo>
                    <a:lnTo>
                      <a:pt x="167235" y="703746"/>
                    </a:lnTo>
                    <a:lnTo>
                      <a:pt x="164632" y="702009"/>
                    </a:lnTo>
                    <a:lnTo>
                      <a:pt x="162397" y="698864"/>
                    </a:lnTo>
                    <a:lnTo>
                      <a:pt x="159792" y="697126"/>
                    </a:lnTo>
                    <a:lnTo>
                      <a:pt x="157556" y="693980"/>
                    </a:lnTo>
                    <a:lnTo>
                      <a:pt x="154951" y="692242"/>
                    </a:lnTo>
                    <a:lnTo>
                      <a:pt x="152714" y="689095"/>
                    </a:lnTo>
                    <a:lnTo>
                      <a:pt x="150111" y="687358"/>
                    </a:lnTo>
                    <a:lnTo>
                      <a:pt x="147876" y="684213"/>
                    </a:lnTo>
                    <a:lnTo>
                      <a:pt x="145271" y="682475"/>
                    </a:lnTo>
                    <a:lnTo>
                      <a:pt x="143034" y="679328"/>
                    </a:lnTo>
                    <a:lnTo>
                      <a:pt x="140431" y="677591"/>
                    </a:lnTo>
                    <a:lnTo>
                      <a:pt x="138194" y="674444"/>
                    </a:lnTo>
                    <a:lnTo>
                      <a:pt x="135591" y="672707"/>
                    </a:lnTo>
                    <a:lnTo>
                      <a:pt x="133356" y="669562"/>
                    </a:lnTo>
                    <a:lnTo>
                      <a:pt x="130751" y="667824"/>
                    </a:lnTo>
                    <a:lnTo>
                      <a:pt x="128515" y="664679"/>
                    </a:lnTo>
                    <a:lnTo>
                      <a:pt x="125910" y="662940"/>
                    </a:lnTo>
                    <a:lnTo>
                      <a:pt x="123674" y="659793"/>
                    </a:lnTo>
                    <a:lnTo>
                      <a:pt x="121070" y="658056"/>
                    </a:lnTo>
                    <a:lnTo>
                      <a:pt x="118835" y="654911"/>
                    </a:lnTo>
                    <a:lnTo>
                      <a:pt x="116230" y="653173"/>
                    </a:lnTo>
                    <a:lnTo>
                      <a:pt x="113994" y="650028"/>
                    </a:lnTo>
                    <a:lnTo>
                      <a:pt x="111389" y="648289"/>
                    </a:lnTo>
                    <a:lnTo>
                      <a:pt x="109153" y="645142"/>
                    </a:lnTo>
                    <a:lnTo>
                      <a:pt x="106549" y="643405"/>
                    </a:lnTo>
                    <a:lnTo>
                      <a:pt x="104314" y="640260"/>
                    </a:lnTo>
                    <a:lnTo>
                      <a:pt x="101709" y="638522"/>
                    </a:lnTo>
                    <a:lnTo>
                      <a:pt x="99473" y="635377"/>
                    </a:lnTo>
                    <a:lnTo>
                      <a:pt x="96868" y="633638"/>
                    </a:lnTo>
                    <a:lnTo>
                      <a:pt x="94633" y="630493"/>
                    </a:lnTo>
                    <a:lnTo>
                      <a:pt x="92028" y="628755"/>
                    </a:lnTo>
                    <a:lnTo>
                      <a:pt x="89791" y="625608"/>
                    </a:lnTo>
                    <a:lnTo>
                      <a:pt x="87188" y="623871"/>
                    </a:lnTo>
                    <a:lnTo>
                      <a:pt x="84951" y="620724"/>
                    </a:lnTo>
                    <a:lnTo>
                      <a:pt x="82348" y="618987"/>
                    </a:lnTo>
                    <a:lnTo>
                      <a:pt x="80113" y="615843"/>
                    </a:lnTo>
                    <a:lnTo>
                      <a:pt x="77507" y="614104"/>
                    </a:lnTo>
                    <a:lnTo>
                      <a:pt x="75270" y="610957"/>
                    </a:lnTo>
                    <a:lnTo>
                      <a:pt x="72667" y="609220"/>
                    </a:lnTo>
                    <a:lnTo>
                      <a:pt x="70430" y="606073"/>
                    </a:lnTo>
                    <a:lnTo>
                      <a:pt x="67827" y="604336"/>
                    </a:lnTo>
                    <a:lnTo>
                      <a:pt x="65592" y="601191"/>
                    </a:lnTo>
                    <a:lnTo>
                      <a:pt x="62987" y="599453"/>
                    </a:lnTo>
                    <a:lnTo>
                      <a:pt x="60750" y="596306"/>
                    </a:lnTo>
                    <a:lnTo>
                      <a:pt x="58147" y="594569"/>
                    </a:lnTo>
                    <a:lnTo>
                      <a:pt x="55910" y="591422"/>
                    </a:lnTo>
                    <a:lnTo>
                      <a:pt x="53307" y="589685"/>
                    </a:lnTo>
                    <a:lnTo>
                      <a:pt x="51072" y="586541"/>
                    </a:lnTo>
                    <a:lnTo>
                      <a:pt x="48466" y="584802"/>
                    </a:lnTo>
                    <a:lnTo>
                      <a:pt x="46228" y="581654"/>
                    </a:lnTo>
                    <a:lnTo>
                      <a:pt x="43626" y="579918"/>
                    </a:lnTo>
                    <a:cubicBezTo>
                      <a:pt x="33146" y="569841"/>
                      <a:pt x="24805" y="558106"/>
                      <a:pt x="18604" y="544711"/>
                    </a:cubicBezTo>
                    <a:cubicBezTo>
                      <a:pt x="6201" y="517922"/>
                      <a:pt x="0" y="476498"/>
                      <a:pt x="0" y="420440"/>
                    </a:cubicBezTo>
                    <a:lnTo>
                      <a:pt x="0" y="387697"/>
                    </a:lnTo>
                    <a:lnTo>
                      <a:pt x="74107" y="387697"/>
                    </a:lnTo>
                    <a:lnTo>
                      <a:pt x="74194" y="383515"/>
                    </a:lnTo>
                    <a:lnTo>
                      <a:pt x="69251" y="383515"/>
                    </a:lnTo>
                    <a:lnTo>
                      <a:pt x="69353" y="378631"/>
                    </a:lnTo>
                    <a:lnTo>
                      <a:pt x="64411" y="378631"/>
                    </a:lnTo>
                    <a:lnTo>
                      <a:pt x="64513" y="373748"/>
                    </a:lnTo>
                    <a:lnTo>
                      <a:pt x="59571" y="373748"/>
                    </a:lnTo>
                    <a:lnTo>
                      <a:pt x="59673" y="368864"/>
                    </a:lnTo>
                    <a:lnTo>
                      <a:pt x="54730" y="368864"/>
                    </a:lnTo>
                    <a:lnTo>
                      <a:pt x="54832" y="363981"/>
                    </a:lnTo>
                    <a:lnTo>
                      <a:pt x="49890" y="363981"/>
                    </a:lnTo>
                    <a:lnTo>
                      <a:pt x="49992" y="359097"/>
                    </a:lnTo>
                    <a:lnTo>
                      <a:pt x="45050" y="359097"/>
                    </a:lnTo>
                    <a:lnTo>
                      <a:pt x="45152" y="354213"/>
                    </a:lnTo>
                    <a:lnTo>
                      <a:pt x="40210" y="354213"/>
                    </a:lnTo>
                    <a:lnTo>
                      <a:pt x="40312" y="349330"/>
                    </a:lnTo>
                    <a:lnTo>
                      <a:pt x="35369" y="349330"/>
                    </a:lnTo>
                    <a:lnTo>
                      <a:pt x="35471" y="344446"/>
                    </a:lnTo>
                    <a:lnTo>
                      <a:pt x="30529" y="344446"/>
                    </a:lnTo>
                    <a:lnTo>
                      <a:pt x="30631" y="339562"/>
                    </a:lnTo>
                    <a:lnTo>
                      <a:pt x="25689" y="339562"/>
                    </a:lnTo>
                    <a:lnTo>
                      <a:pt x="25791" y="334679"/>
                    </a:lnTo>
                    <a:lnTo>
                      <a:pt x="20849" y="334679"/>
                    </a:lnTo>
                    <a:lnTo>
                      <a:pt x="20951" y="329795"/>
                    </a:lnTo>
                    <a:lnTo>
                      <a:pt x="16009" y="329795"/>
                    </a:lnTo>
                    <a:lnTo>
                      <a:pt x="16111" y="324911"/>
                    </a:lnTo>
                    <a:lnTo>
                      <a:pt x="11169" y="324911"/>
                    </a:lnTo>
                    <a:lnTo>
                      <a:pt x="11271" y="320028"/>
                    </a:lnTo>
                    <a:lnTo>
                      <a:pt x="6328" y="320028"/>
                    </a:lnTo>
                    <a:lnTo>
                      <a:pt x="6430" y="315144"/>
                    </a:lnTo>
                    <a:lnTo>
                      <a:pt x="1488" y="315144"/>
                    </a:lnTo>
                    <a:lnTo>
                      <a:pt x="7814" y="11534"/>
                    </a:lnTo>
                    <a:lnTo>
                      <a:pt x="330399" y="11534"/>
                    </a:lnTo>
                    <a:lnTo>
                      <a:pt x="330399" y="16418"/>
                    </a:lnTo>
                    <a:lnTo>
                      <a:pt x="335239" y="16418"/>
                    </a:lnTo>
                    <a:lnTo>
                      <a:pt x="335239" y="21301"/>
                    </a:lnTo>
                    <a:lnTo>
                      <a:pt x="340080" y="21301"/>
                    </a:lnTo>
                    <a:lnTo>
                      <a:pt x="340080" y="26185"/>
                    </a:lnTo>
                    <a:lnTo>
                      <a:pt x="344920" y="26185"/>
                    </a:lnTo>
                    <a:lnTo>
                      <a:pt x="344920" y="31069"/>
                    </a:lnTo>
                    <a:lnTo>
                      <a:pt x="349760" y="31069"/>
                    </a:lnTo>
                    <a:lnTo>
                      <a:pt x="349760" y="35952"/>
                    </a:lnTo>
                    <a:lnTo>
                      <a:pt x="354600" y="35952"/>
                    </a:lnTo>
                    <a:lnTo>
                      <a:pt x="354600" y="40836"/>
                    </a:lnTo>
                    <a:lnTo>
                      <a:pt x="359440" y="40836"/>
                    </a:lnTo>
                    <a:lnTo>
                      <a:pt x="359440" y="45720"/>
                    </a:lnTo>
                    <a:lnTo>
                      <a:pt x="364280" y="45720"/>
                    </a:lnTo>
                    <a:lnTo>
                      <a:pt x="364280" y="50603"/>
                    </a:lnTo>
                    <a:lnTo>
                      <a:pt x="369121" y="50603"/>
                    </a:lnTo>
                    <a:lnTo>
                      <a:pt x="369121" y="55487"/>
                    </a:lnTo>
                    <a:lnTo>
                      <a:pt x="373961" y="55487"/>
                    </a:lnTo>
                    <a:lnTo>
                      <a:pt x="373961" y="60371"/>
                    </a:lnTo>
                    <a:lnTo>
                      <a:pt x="378801" y="60371"/>
                    </a:lnTo>
                    <a:lnTo>
                      <a:pt x="378801" y="65254"/>
                    </a:lnTo>
                    <a:lnTo>
                      <a:pt x="383641" y="65254"/>
                    </a:lnTo>
                    <a:lnTo>
                      <a:pt x="383641" y="70138"/>
                    </a:lnTo>
                    <a:lnTo>
                      <a:pt x="388482" y="70138"/>
                    </a:lnTo>
                    <a:lnTo>
                      <a:pt x="388482" y="75021"/>
                    </a:lnTo>
                    <a:lnTo>
                      <a:pt x="393322" y="75021"/>
                    </a:lnTo>
                    <a:lnTo>
                      <a:pt x="393322" y="79905"/>
                    </a:lnTo>
                    <a:lnTo>
                      <a:pt x="398162" y="79905"/>
                    </a:lnTo>
                    <a:lnTo>
                      <a:pt x="398162" y="84789"/>
                    </a:lnTo>
                    <a:lnTo>
                      <a:pt x="403003" y="84789"/>
                    </a:lnTo>
                    <a:lnTo>
                      <a:pt x="403003" y="89672"/>
                    </a:lnTo>
                    <a:lnTo>
                      <a:pt x="407843" y="89672"/>
                    </a:lnTo>
                    <a:lnTo>
                      <a:pt x="407843" y="94556"/>
                    </a:lnTo>
                    <a:lnTo>
                      <a:pt x="412683" y="94556"/>
                    </a:lnTo>
                    <a:lnTo>
                      <a:pt x="412683" y="99440"/>
                    </a:lnTo>
                    <a:lnTo>
                      <a:pt x="415562" y="99440"/>
                    </a:lnTo>
                    <a:lnTo>
                      <a:pt x="417389" y="11534"/>
                    </a:lnTo>
                    <a:lnTo>
                      <a:pt x="739974" y="11534"/>
                    </a:lnTo>
                    <a:lnTo>
                      <a:pt x="739974" y="16418"/>
                    </a:lnTo>
                    <a:lnTo>
                      <a:pt x="744814" y="16418"/>
                    </a:lnTo>
                    <a:lnTo>
                      <a:pt x="744814" y="21301"/>
                    </a:lnTo>
                    <a:lnTo>
                      <a:pt x="749655" y="21301"/>
                    </a:lnTo>
                    <a:lnTo>
                      <a:pt x="749655" y="26185"/>
                    </a:lnTo>
                    <a:lnTo>
                      <a:pt x="754495" y="26185"/>
                    </a:lnTo>
                    <a:lnTo>
                      <a:pt x="754495" y="31069"/>
                    </a:lnTo>
                    <a:lnTo>
                      <a:pt x="759335" y="31069"/>
                    </a:lnTo>
                    <a:lnTo>
                      <a:pt x="759335" y="35952"/>
                    </a:lnTo>
                    <a:lnTo>
                      <a:pt x="764175" y="35952"/>
                    </a:lnTo>
                    <a:lnTo>
                      <a:pt x="764175" y="40836"/>
                    </a:lnTo>
                    <a:lnTo>
                      <a:pt x="769015" y="40836"/>
                    </a:lnTo>
                    <a:lnTo>
                      <a:pt x="769015" y="45720"/>
                    </a:lnTo>
                    <a:lnTo>
                      <a:pt x="773855" y="45720"/>
                    </a:lnTo>
                    <a:lnTo>
                      <a:pt x="773855" y="50603"/>
                    </a:lnTo>
                    <a:lnTo>
                      <a:pt x="778696" y="50603"/>
                    </a:lnTo>
                    <a:lnTo>
                      <a:pt x="778696" y="55487"/>
                    </a:lnTo>
                    <a:lnTo>
                      <a:pt x="783536" y="55487"/>
                    </a:lnTo>
                    <a:lnTo>
                      <a:pt x="783536" y="60371"/>
                    </a:lnTo>
                    <a:lnTo>
                      <a:pt x="788376" y="60371"/>
                    </a:lnTo>
                    <a:lnTo>
                      <a:pt x="788376" y="65254"/>
                    </a:lnTo>
                    <a:lnTo>
                      <a:pt x="793216" y="65254"/>
                    </a:lnTo>
                    <a:lnTo>
                      <a:pt x="793216" y="70138"/>
                    </a:lnTo>
                    <a:lnTo>
                      <a:pt x="798057" y="70138"/>
                    </a:lnTo>
                    <a:lnTo>
                      <a:pt x="798057" y="75021"/>
                    </a:lnTo>
                    <a:lnTo>
                      <a:pt x="802897" y="75021"/>
                    </a:lnTo>
                    <a:lnTo>
                      <a:pt x="802897" y="79905"/>
                    </a:lnTo>
                    <a:lnTo>
                      <a:pt x="807737" y="79905"/>
                    </a:lnTo>
                    <a:lnTo>
                      <a:pt x="807737" y="84789"/>
                    </a:lnTo>
                    <a:lnTo>
                      <a:pt x="809716" y="84789"/>
                    </a:lnTo>
                    <a:lnTo>
                      <a:pt x="810267" y="75391"/>
                    </a:lnTo>
                    <a:cubicBezTo>
                      <a:pt x="811787" y="64384"/>
                      <a:pt x="814066" y="55315"/>
                      <a:pt x="817104" y="48183"/>
                    </a:cubicBezTo>
                    <a:cubicBezTo>
                      <a:pt x="823181" y="33920"/>
                      <a:pt x="834901" y="22324"/>
                      <a:pt x="852264" y="13395"/>
                    </a:cubicBezTo>
                    <a:cubicBezTo>
                      <a:pt x="869628" y="4465"/>
                      <a:pt x="891084" y="0"/>
                      <a:pt x="91663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3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CN" altLang="en-US" sz="3375">
                  <a:solidFill>
                    <a:schemeClr val="tx1">
                      <a:lumMod val="95000"/>
                      <a:lumOff val="5000"/>
                      <a:alpha val="30000"/>
                    </a:schemeClr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20" name="MH_SubTitle_3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43831" y="2121445"/>
                <a:ext cx="99971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eaLnBrk="0" hangingPunct="0">
                  <a:lnSpc>
                    <a:spcPct val="100000"/>
                  </a:lnSpc>
                  <a:spcBef>
                    <a:spcPts val="0"/>
                  </a:spcBef>
                  <a:buClr>
                    <a:srgbClr val="FF3300"/>
                  </a:buClr>
                  <a:buSzPct val="115000"/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税款怎么缴纳</a:t>
                </a:r>
                <a:endPara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KSO_Shape"/>
            <p:cNvSpPr/>
            <p:nvPr/>
          </p:nvSpPr>
          <p:spPr bwMode="auto">
            <a:xfrm>
              <a:off x="931555" y="1201304"/>
              <a:ext cx="1066664" cy="1370446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10440" y="2897983"/>
              <a:ext cx="174698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个体工商户所得</a:t>
              </a:r>
              <a:endPara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930549" y="2466377"/>
              <a:ext cx="1847529" cy="14219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、餐饮业；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、商店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、出租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、医疗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、销售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175643" y="2466377"/>
              <a:ext cx="2087201" cy="1061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、核定征收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、查账征收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、如何查账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438400" y="1176931"/>
              <a:ext cx="0" cy="2852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554538" y="1176931"/>
              <a:ext cx="0" cy="2852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2"/>
          <p:cNvGrpSpPr/>
          <p:nvPr/>
        </p:nvGrpSpPr>
        <p:grpSpPr bwMode="auto">
          <a:xfrm>
            <a:off x="321431" y="231821"/>
            <a:ext cx="2807801" cy="615553"/>
            <a:chOff x="432619" y="464567"/>
            <a:chExt cx="5616624" cy="1230698"/>
          </a:xfrm>
        </p:grpSpPr>
        <p:pic>
          <p:nvPicPr>
            <p:cNvPr id="31" name="图片 30" descr="中税答疑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2" name="直接连接符 31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2"/>
          <p:cNvGrpSpPr/>
          <p:nvPr/>
        </p:nvGrpSpPr>
        <p:grpSpPr bwMode="auto">
          <a:xfrm>
            <a:off x="321431" y="231821"/>
            <a:ext cx="2807801" cy="615553"/>
            <a:chOff x="432619" y="464567"/>
            <a:chExt cx="5616624" cy="1230698"/>
          </a:xfrm>
        </p:grpSpPr>
        <p:pic>
          <p:nvPicPr>
            <p:cNvPr id="5" name="图片 4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" name="直接连接符 5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67934" y="1154204"/>
            <a:ext cx="6385981" cy="2874871"/>
            <a:chOff x="493614" y="1154204"/>
            <a:chExt cx="6385981" cy="2874871"/>
          </a:xfrm>
        </p:grpSpPr>
        <p:grpSp>
          <p:nvGrpSpPr>
            <p:cNvPr id="23" name="组合 22"/>
            <p:cNvGrpSpPr/>
            <p:nvPr/>
          </p:nvGrpSpPr>
          <p:grpSpPr>
            <a:xfrm>
              <a:off x="3003824" y="1176931"/>
              <a:ext cx="1050131" cy="1050132"/>
              <a:chOff x="3061544" y="1701998"/>
              <a:chExt cx="1050131" cy="1050132"/>
            </a:xfrm>
          </p:grpSpPr>
          <p:sp>
            <p:nvSpPr>
              <p:cNvPr id="13" name="MH_Other_2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061544" y="1701998"/>
                <a:ext cx="1050131" cy="1050131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0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77" y="68"/>
                    </a:moveTo>
                    <a:cubicBezTo>
                      <a:pt x="77" y="73"/>
                      <a:pt x="74" y="77"/>
                      <a:pt x="6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73"/>
                      <a:pt x="0" y="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4" y="0"/>
                      <a:pt x="77" y="4"/>
                      <a:pt x="77" y="8"/>
                    </a:cubicBezTo>
                    <a:cubicBezTo>
                      <a:pt x="77" y="68"/>
                      <a:pt x="77" y="68"/>
                      <a:pt x="77" y="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015"/>
              </a:p>
            </p:txBody>
          </p:sp>
          <p:sp>
            <p:nvSpPr>
              <p:cNvPr id="17" name="MH_Other_5"/>
              <p:cNvSpPr/>
              <p:nvPr>
                <p:custDataLst>
                  <p:tags r:id="rId3"/>
                </p:custDataLst>
              </p:nvPr>
            </p:nvSpPr>
            <p:spPr>
              <a:xfrm>
                <a:off x="3238351" y="2065437"/>
                <a:ext cx="867966" cy="686693"/>
              </a:xfrm>
              <a:custGeom>
                <a:avLst/>
                <a:gdLst>
                  <a:gd name="connsiteX0" fmla="*/ 162595 w 1543413"/>
                  <a:gd name="connsiteY0" fmla="*/ 0 h 1220243"/>
                  <a:gd name="connsiteX1" fmla="*/ 298214 w 1543413"/>
                  <a:gd name="connsiteY1" fmla="*/ 44463 h 1220243"/>
                  <a:gd name="connsiteX2" fmla="*/ 300925 w 1543413"/>
                  <a:gd name="connsiteY2" fmla="*/ 48425 h 1220243"/>
                  <a:gd name="connsiteX3" fmla="*/ 304177 w 1543413"/>
                  <a:gd name="connsiteY3" fmla="*/ 50332 h 1220243"/>
                  <a:gd name="connsiteX4" fmla="*/ 306889 w 1543413"/>
                  <a:gd name="connsiteY4" fmla="*/ 54295 h 1220243"/>
                  <a:gd name="connsiteX5" fmla="*/ 310139 w 1543413"/>
                  <a:gd name="connsiteY5" fmla="*/ 56201 h 1220243"/>
                  <a:gd name="connsiteX6" fmla="*/ 312851 w 1543413"/>
                  <a:gd name="connsiteY6" fmla="*/ 60163 h 1220243"/>
                  <a:gd name="connsiteX7" fmla="*/ 316102 w 1543413"/>
                  <a:gd name="connsiteY7" fmla="*/ 62070 h 1220243"/>
                  <a:gd name="connsiteX8" fmla="*/ 318814 w 1543413"/>
                  <a:gd name="connsiteY8" fmla="*/ 66033 h 1220243"/>
                  <a:gd name="connsiteX9" fmla="*/ 322064 w 1543413"/>
                  <a:gd name="connsiteY9" fmla="*/ 67939 h 1220243"/>
                  <a:gd name="connsiteX10" fmla="*/ 324776 w 1543413"/>
                  <a:gd name="connsiteY10" fmla="*/ 71901 h 1220243"/>
                  <a:gd name="connsiteX11" fmla="*/ 328027 w 1543413"/>
                  <a:gd name="connsiteY11" fmla="*/ 73808 h 1220243"/>
                  <a:gd name="connsiteX12" fmla="*/ 330739 w 1543413"/>
                  <a:gd name="connsiteY12" fmla="*/ 77770 h 1220243"/>
                  <a:gd name="connsiteX13" fmla="*/ 333990 w 1543413"/>
                  <a:gd name="connsiteY13" fmla="*/ 79677 h 1220243"/>
                  <a:gd name="connsiteX14" fmla="*/ 336702 w 1543413"/>
                  <a:gd name="connsiteY14" fmla="*/ 83640 h 1220243"/>
                  <a:gd name="connsiteX15" fmla="*/ 339952 w 1543413"/>
                  <a:gd name="connsiteY15" fmla="*/ 85546 h 1220243"/>
                  <a:gd name="connsiteX16" fmla="*/ 342664 w 1543413"/>
                  <a:gd name="connsiteY16" fmla="*/ 89508 h 1220243"/>
                  <a:gd name="connsiteX17" fmla="*/ 345915 w 1543413"/>
                  <a:gd name="connsiteY17" fmla="*/ 91415 h 1220243"/>
                  <a:gd name="connsiteX18" fmla="*/ 348628 w 1543413"/>
                  <a:gd name="connsiteY18" fmla="*/ 95380 h 1220243"/>
                  <a:gd name="connsiteX19" fmla="*/ 351877 w 1543413"/>
                  <a:gd name="connsiteY19" fmla="*/ 97285 h 1220243"/>
                  <a:gd name="connsiteX20" fmla="*/ 354589 w 1543413"/>
                  <a:gd name="connsiteY20" fmla="*/ 101247 h 1220243"/>
                  <a:gd name="connsiteX21" fmla="*/ 357840 w 1543413"/>
                  <a:gd name="connsiteY21" fmla="*/ 103154 h 1220243"/>
                  <a:gd name="connsiteX22" fmla="*/ 360552 w 1543413"/>
                  <a:gd name="connsiteY22" fmla="*/ 107116 h 1220243"/>
                  <a:gd name="connsiteX23" fmla="*/ 363803 w 1543413"/>
                  <a:gd name="connsiteY23" fmla="*/ 109023 h 1220243"/>
                  <a:gd name="connsiteX24" fmla="*/ 366515 w 1543413"/>
                  <a:gd name="connsiteY24" fmla="*/ 112985 h 1220243"/>
                  <a:gd name="connsiteX25" fmla="*/ 369766 w 1543413"/>
                  <a:gd name="connsiteY25" fmla="*/ 114892 h 1220243"/>
                  <a:gd name="connsiteX26" fmla="*/ 372478 w 1543413"/>
                  <a:gd name="connsiteY26" fmla="*/ 118855 h 1220243"/>
                  <a:gd name="connsiteX27" fmla="*/ 375728 w 1543413"/>
                  <a:gd name="connsiteY27" fmla="*/ 120761 h 1220243"/>
                  <a:gd name="connsiteX28" fmla="*/ 378440 w 1543413"/>
                  <a:gd name="connsiteY28" fmla="*/ 124723 h 1220243"/>
                  <a:gd name="connsiteX29" fmla="*/ 381691 w 1543413"/>
                  <a:gd name="connsiteY29" fmla="*/ 126630 h 1220243"/>
                  <a:gd name="connsiteX30" fmla="*/ 384403 w 1543413"/>
                  <a:gd name="connsiteY30" fmla="*/ 130593 h 1220243"/>
                  <a:gd name="connsiteX31" fmla="*/ 387653 w 1543413"/>
                  <a:gd name="connsiteY31" fmla="*/ 132499 h 1220243"/>
                  <a:gd name="connsiteX32" fmla="*/ 390364 w 1543413"/>
                  <a:gd name="connsiteY32" fmla="*/ 136461 h 1220243"/>
                  <a:gd name="connsiteX33" fmla="*/ 390676 w 1543413"/>
                  <a:gd name="connsiteY33" fmla="*/ 136644 h 1220243"/>
                  <a:gd name="connsiteX34" fmla="*/ 393278 w 1543413"/>
                  <a:gd name="connsiteY34" fmla="*/ 11534 h 1220243"/>
                  <a:gd name="connsiteX35" fmla="*/ 715863 w 1543413"/>
                  <a:gd name="connsiteY35" fmla="*/ 11534 h 1220243"/>
                  <a:gd name="connsiteX36" fmla="*/ 715863 w 1543413"/>
                  <a:gd name="connsiteY36" fmla="*/ 17403 h 1220243"/>
                  <a:gd name="connsiteX37" fmla="*/ 721826 w 1543413"/>
                  <a:gd name="connsiteY37" fmla="*/ 17403 h 1220243"/>
                  <a:gd name="connsiteX38" fmla="*/ 721826 w 1543413"/>
                  <a:gd name="connsiteY38" fmla="*/ 23272 h 1220243"/>
                  <a:gd name="connsiteX39" fmla="*/ 727788 w 1543413"/>
                  <a:gd name="connsiteY39" fmla="*/ 23272 h 1220243"/>
                  <a:gd name="connsiteX40" fmla="*/ 727788 w 1543413"/>
                  <a:gd name="connsiteY40" fmla="*/ 29141 h 1220243"/>
                  <a:gd name="connsiteX41" fmla="*/ 733751 w 1543413"/>
                  <a:gd name="connsiteY41" fmla="*/ 29141 h 1220243"/>
                  <a:gd name="connsiteX42" fmla="*/ 733751 w 1543413"/>
                  <a:gd name="connsiteY42" fmla="*/ 35010 h 1220243"/>
                  <a:gd name="connsiteX43" fmla="*/ 739713 w 1543413"/>
                  <a:gd name="connsiteY43" fmla="*/ 35010 h 1220243"/>
                  <a:gd name="connsiteX44" fmla="*/ 739713 w 1543413"/>
                  <a:gd name="connsiteY44" fmla="*/ 40879 h 1220243"/>
                  <a:gd name="connsiteX45" fmla="*/ 745676 w 1543413"/>
                  <a:gd name="connsiteY45" fmla="*/ 40879 h 1220243"/>
                  <a:gd name="connsiteX46" fmla="*/ 745676 w 1543413"/>
                  <a:gd name="connsiteY46" fmla="*/ 46748 h 1220243"/>
                  <a:gd name="connsiteX47" fmla="*/ 751639 w 1543413"/>
                  <a:gd name="connsiteY47" fmla="*/ 46748 h 1220243"/>
                  <a:gd name="connsiteX48" fmla="*/ 751639 w 1543413"/>
                  <a:gd name="connsiteY48" fmla="*/ 52617 h 1220243"/>
                  <a:gd name="connsiteX49" fmla="*/ 757601 w 1543413"/>
                  <a:gd name="connsiteY49" fmla="*/ 52617 h 1220243"/>
                  <a:gd name="connsiteX50" fmla="*/ 757601 w 1543413"/>
                  <a:gd name="connsiteY50" fmla="*/ 58486 h 1220243"/>
                  <a:gd name="connsiteX51" fmla="*/ 763564 w 1543413"/>
                  <a:gd name="connsiteY51" fmla="*/ 58486 h 1220243"/>
                  <a:gd name="connsiteX52" fmla="*/ 763564 w 1543413"/>
                  <a:gd name="connsiteY52" fmla="*/ 64356 h 1220243"/>
                  <a:gd name="connsiteX53" fmla="*/ 769526 w 1543413"/>
                  <a:gd name="connsiteY53" fmla="*/ 64356 h 1220243"/>
                  <a:gd name="connsiteX54" fmla="*/ 769526 w 1543413"/>
                  <a:gd name="connsiteY54" fmla="*/ 70225 h 1220243"/>
                  <a:gd name="connsiteX55" fmla="*/ 775489 w 1543413"/>
                  <a:gd name="connsiteY55" fmla="*/ 70225 h 1220243"/>
                  <a:gd name="connsiteX56" fmla="*/ 775489 w 1543413"/>
                  <a:gd name="connsiteY56" fmla="*/ 76094 h 1220243"/>
                  <a:gd name="connsiteX57" fmla="*/ 781452 w 1543413"/>
                  <a:gd name="connsiteY57" fmla="*/ 76094 h 1220243"/>
                  <a:gd name="connsiteX58" fmla="*/ 781452 w 1543413"/>
                  <a:gd name="connsiteY58" fmla="*/ 81963 h 1220243"/>
                  <a:gd name="connsiteX59" fmla="*/ 785771 w 1543413"/>
                  <a:gd name="connsiteY59" fmla="*/ 81963 h 1220243"/>
                  <a:gd name="connsiteX60" fmla="*/ 786157 w 1543413"/>
                  <a:gd name="connsiteY60" fmla="*/ 75391 h 1220243"/>
                  <a:gd name="connsiteX61" fmla="*/ 792993 w 1543413"/>
                  <a:gd name="connsiteY61" fmla="*/ 48183 h 1220243"/>
                  <a:gd name="connsiteX62" fmla="*/ 828154 w 1543413"/>
                  <a:gd name="connsiteY62" fmla="*/ 13395 h 1220243"/>
                  <a:gd name="connsiteX63" fmla="*/ 892522 w 1543413"/>
                  <a:gd name="connsiteY63" fmla="*/ 0 h 1220243"/>
                  <a:gd name="connsiteX64" fmla="*/ 961355 w 1543413"/>
                  <a:gd name="connsiteY64" fmla="*/ 14697 h 1220243"/>
                  <a:gd name="connsiteX65" fmla="*/ 967160 w 1543413"/>
                  <a:gd name="connsiteY65" fmla="*/ 20532 h 1220243"/>
                  <a:gd name="connsiteX66" fmla="*/ 967318 w 1543413"/>
                  <a:gd name="connsiteY66" fmla="*/ 20566 h 1220243"/>
                  <a:gd name="connsiteX67" fmla="*/ 973123 w 1543413"/>
                  <a:gd name="connsiteY67" fmla="*/ 26401 h 1220243"/>
                  <a:gd name="connsiteX68" fmla="*/ 973280 w 1543413"/>
                  <a:gd name="connsiteY68" fmla="*/ 26435 h 1220243"/>
                  <a:gd name="connsiteX69" fmla="*/ 979085 w 1543413"/>
                  <a:gd name="connsiteY69" fmla="*/ 32270 h 1220243"/>
                  <a:gd name="connsiteX70" fmla="*/ 979243 w 1543413"/>
                  <a:gd name="connsiteY70" fmla="*/ 32304 h 1220243"/>
                  <a:gd name="connsiteX71" fmla="*/ 985048 w 1543413"/>
                  <a:gd name="connsiteY71" fmla="*/ 38139 h 1220243"/>
                  <a:gd name="connsiteX72" fmla="*/ 985205 w 1543413"/>
                  <a:gd name="connsiteY72" fmla="*/ 38173 h 1220243"/>
                  <a:gd name="connsiteX73" fmla="*/ 991010 w 1543413"/>
                  <a:gd name="connsiteY73" fmla="*/ 44008 h 1220243"/>
                  <a:gd name="connsiteX74" fmla="*/ 991168 w 1543413"/>
                  <a:gd name="connsiteY74" fmla="*/ 44042 h 1220243"/>
                  <a:gd name="connsiteX75" fmla="*/ 996973 w 1543413"/>
                  <a:gd name="connsiteY75" fmla="*/ 49877 h 1220243"/>
                  <a:gd name="connsiteX76" fmla="*/ 997131 w 1543413"/>
                  <a:gd name="connsiteY76" fmla="*/ 49911 h 1220243"/>
                  <a:gd name="connsiteX77" fmla="*/ 1002936 w 1543413"/>
                  <a:gd name="connsiteY77" fmla="*/ 55746 h 1220243"/>
                  <a:gd name="connsiteX78" fmla="*/ 1003093 w 1543413"/>
                  <a:gd name="connsiteY78" fmla="*/ 55780 h 1220243"/>
                  <a:gd name="connsiteX79" fmla="*/ 1008898 w 1543413"/>
                  <a:gd name="connsiteY79" fmla="*/ 61615 h 1220243"/>
                  <a:gd name="connsiteX80" fmla="*/ 1009056 w 1543413"/>
                  <a:gd name="connsiteY80" fmla="*/ 61649 h 1220243"/>
                  <a:gd name="connsiteX81" fmla="*/ 1014863 w 1543413"/>
                  <a:gd name="connsiteY81" fmla="*/ 67486 h 1220243"/>
                  <a:gd name="connsiteX82" fmla="*/ 1015018 w 1543413"/>
                  <a:gd name="connsiteY82" fmla="*/ 67519 h 1220243"/>
                  <a:gd name="connsiteX83" fmla="*/ 1020823 w 1543413"/>
                  <a:gd name="connsiteY83" fmla="*/ 73354 h 1220243"/>
                  <a:gd name="connsiteX84" fmla="*/ 1020981 w 1543413"/>
                  <a:gd name="connsiteY84" fmla="*/ 73388 h 1220243"/>
                  <a:gd name="connsiteX85" fmla="*/ 1026786 w 1543413"/>
                  <a:gd name="connsiteY85" fmla="*/ 79223 h 1220243"/>
                  <a:gd name="connsiteX86" fmla="*/ 1026944 w 1543413"/>
                  <a:gd name="connsiteY86" fmla="*/ 79257 h 1220243"/>
                  <a:gd name="connsiteX87" fmla="*/ 1032749 w 1543413"/>
                  <a:gd name="connsiteY87" fmla="*/ 85092 h 1220243"/>
                  <a:gd name="connsiteX88" fmla="*/ 1032907 w 1543413"/>
                  <a:gd name="connsiteY88" fmla="*/ 85126 h 1220243"/>
                  <a:gd name="connsiteX89" fmla="*/ 1038712 w 1543413"/>
                  <a:gd name="connsiteY89" fmla="*/ 90961 h 1220243"/>
                  <a:gd name="connsiteX90" fmla="*/ 1038869 w 1543413"/>
                  <a:gd name="connsiteY90" fmla="*/ 90995 h 1220243"/>
                  <a:gd name="connsiteX91" fmla="*/ 1044674 w 1543413"/>
                  <a:gd name="connsiteY91" fmla="*/ 96830 h 1220243"/>
                  <a:gd name="connsiteX92" fmla="*/ 1044832 w 1543413"/>
                  <a:gd name="connsiteY92" fmla="*/ 96864 h 1220243"/>
                  <a:gd name="connsiteX93" fmla="*/ 1050637 w 1543413"/>
                  <a:gd name="connsiteY93" fmla="*/ 102699 h 1220243"/>
                  <a:gd name="connsiteX94" fmla="*/ 1050794 w 1543413"/>
                  <a:gd name="connsiteY94" fmla="*/ 102733 h 1220243"/>
                  <a:gd name="connsiteX95" fmla="*/ 1056599 w 1543413"/>
                  <a:gd name="connsiteY95" fmla="*/ 108568 h 1220243"/>
                  <a:gd name="connsiteX96" fmla="*/ 1056757 w 1543413"/>
                  <a:gd name="connsiteY96" fmla="*/ 108602 h 1220243"/>
                  <a:gd name="connsiteX97" fmla="*/ 1062562 w 1543413"/>
                  <a:gd name="connsiteY97" fmla="*/ 114437 h 1220243"/>
                  <a:gd name="connsiteX98" fmla="*/ 1062720 w 1543413"/>
                  <a:gd name="connsiteY98" fmla="*/ 114471 h 1220243"/>
                  <a:gd name="connsiteX99" fmla="*/ 1068527 w 1543413"/>
                  <a:gd name="connsiteY99" fmla="*/ 120308 h 1220243"/>
                  <a:gd name="connsiteX100" fmla="*/ 1068682 w 1543413"/>
                  <a:gd name="connsiteY100" fmla="*/ 120341 h 1220243"/>
                  <a:gd name="connsiteX101" fmla="*/ 1074487 w 1543413"/>
                  <a:gd name="connsiteY101" fmla="*/ 126176 h 1220243"/>
                  <a:gd name="connsiteX102" fmla="*/ 1074645 w 1543413"/>
                  <a:gd name="connsiteY102" fmla="*/ 126210 h 1220243"/>
                  <a:gd name="connsiteX103" fmla="*/ 1076129 w 1543413"/>
                  <a:gd name="connsiteY103" fmla="*/ 127702 h 1220243"/>
                  <a:gd name="connsiteX104" fmla="*/ 1124380 w 1543413"/>
                  <a:gd name="connsiteY104" fmla="*/ 0 h 1220243"/>
                  <a:gd name="connsiteX105" fmla="*/ 1180877 w 1543413"/>
                  <a:gd name="connsiteY105" fmla="*/ 0 h 1220243"/>
                  <a:gd name="connsiteX106" fmla="*/ 1178667 w 1543413"/>
                  <a:gd name="connsiteY106" fmla="*/ 5869 h 1220243"/>
                  <a:gd name="connsiteX107" fmla="*/ 1186840 w 1543413"/>
                  <a:gd name="connsiteY107" fmla="*/ 5869 h 1220243"/>
                  <a:gd name="connsiteX108" fmla="*/ 1184630 w 1543413"/>
                  <a:gd name="connsiteY108" fmla="*/ 11738 h 1220243"/>
                  <a:gd name="connsiteX109" fmla="*/ 1192802 w 1543413"/>
                  <a:gd name="connsiteY109" fmla="*/ 11738 h 1220243"/>
                  <a:gd name="connsiteX110" fmla="*/ 1190592 w 1543413"/>
                  <a:gd name="connsiteY110" fmla="*/ 17607 h 1220243"/>
                  <a:gd name="connsiteX111" fmla="*/ 1198765 w 1543413"/>
                  <a:gd name="connsiteY111" fmla="*/ 17607 h 1220243"/>
                  <a:gd name="connsiteX112" fmla="*/ 1196555 w 1543413"/>
                  <a:gd name="connsiteY112" fmla="*/ 23476 h 1220243"/>
                  <a:gd name="connsiteX113" fmla="*/ 1204727 w 1543413"/>
                  <a:gd name="connsiteY113" fmla="*/ 23476 h 1220243"/>
                  <a:gd name="connsiteX114" fmla="*/ 1202517 w 1543413"/>
                  <a:gd name="connsiteY114" fmla="*/ 29345 h 1220243"/>
                  <a:gd name="connsiteX115" fmla="*/ 1210690 w 1543413"/>
                  <a:gd name="connsiteY115" fmla="*/ 29345 h 1220243"/>
                  <a:gd name="connsiteX116" fmla="*/ 1208480 w 1543413"/>
                  <a:gd name="connsiteY116" fmla="*/ 35214 h 1220243"/>
                  <a:gd name="connsiteX117" fmla="*/ 1216653 w 1543413"/>
                  <a:gd name="connsiteY117" fmla="*/ 35214 h 1220243"/>
                  <a:gd name="connsiteX118" fmla="*/ 1214443 w 1543413"/>
                  <a:gd name="connsiteY118" fmla="*/ 41083 h 1220243"/>
                  <a:gd name="connsiteX119" fmla="*/ 1222615 w 1543413"/>
                  <a:gd name="connsiteY119" fmla="*/ 41083 h 1220243"/>
                  <a:gd name="connsiteX120" fmla="*/ 1220405 w 1543413"/>
                  <a:gd name="connsiteY120" fmla="*/ 46952 h 1220243"/>
                  <a:gd name="connsiteX121" fmla="*/ 1228578 w 1543413"/>
                  <a:gd name="connsiteY121" fmla="*/ 46952 h 1220243"/>
                  <a:gd name="connsiteX122" fmla="*/ 1226367 w 1543413"/>
                  <a:gd name="connsiteY122" fmla="*/ 52822 h 1220243"/>
                  <a:gd name="connsiteX123" fmla="*/ 1234540 w 1543413"/>
                  <a:gd name="connsiteY123" fmla="*/ 52822 h 1220243"/>
                  <a:gd name="connsiteX124" fmla="*/ 1232330 w 1543413"/>
                  <a:gd name="connsiteY124" fmla="*/ 58691 h 1220243"/>
                  <a:gd name="connsiteX125" fmla="*/ 1240503 w 1543413"/>
                  <a:gd name="connsiteY125" fmla="*/ 58691 h 1220243"/>
                  <a:gd name="connsiteX126" fmla="*/ 1238293 w 1543413"/>
                  <a:gd name="connsiteY126" fmla="*/ 64560 h 1220243"/>
                  <a:gd name="connsiteX127" fmla="*/ 1246466 w 1543413"/>
                  <a:gd name="connsiteY127" fmla="*/ 64560 h 1220243"/>
                  <a:gd name="connsiteX128" fmla="*/ 1244256 w 1543413"/>
                  <a:gd name="connsiteY128" fmla="*/ 70429 h 1220243"/>
                  <a:gd name="connsiteX129" fmla="*/ 1252429 w 1543413"/>
                  <a:gd name="connsiteY129" fmla="*/ 70429 h 1220243"/>
                  <a:gd name="connsiteX130" fmla="*/ 1250219 w 1543413"/>
                  <a:gd name="connsiteY130" fmla="*/ 76298 h 1220243"/>
                  <a:gd name="connsiteX131" fmla="*/ 1258391 w 1543413"/>
                  <a:gd name="connsiteY131" fmla="*/ 76298 h 1220243"/>
                  <a:gd name="connsiteX132" fmla="*/ 1256181 w 1543413"/>
                  <a:gd name="connsiteY132" fmla="*/ 82167 h 1220243"/>
                  <a:gd name="connsiteX133" fmla="*/ 1264354 w 1543413"/>
                  <a:gd name="connsiteY133" fmla="*/ 82167 h 1220243"/>
                  <a:gd name="connsiteX134" fmla="*/ 1262144 w 1543413"/>
                  <a:gd name="connsiteY134" fmla="*/ 88036 h 1220243"/>
                  <a:gd name="connsiteX135" fmla="*/ 1270316 w 1543413"/>
                  <a:gd name="connsiteY135" fmla="*/ 88036 h 1220243"/>
                  <a:gd name="connsiteX136" fmla="*/ 1268106 w 1543413"/>
                  <a:gd name="connsiteY136" fmla="*/ 93905 h 1220243"/>
                  <a:gd name="connsiteX137" fmla="*/ 1276279 w 1543413"/>
                  <a:gd name="connsiteY137" fmla="*/ 93905 h 1220243"/>
                  <a:gd name="connsiteX138" fmla="*/ 1274069 w 1543413"/>
                  <a:gd name="connsiteY138" fmla="*/ 99774 h 1220243"/>
                  <a:gd name="connsiteX139" fmla="*/ 1282242 w 1543413"/>
                  <a:gd name="connsiteY139" fmla="*/ 99774 h 1220243"/>
                  <a:gd name="connsiteX140" fmla="*/ 1280031 w 1543413"/>
                  <a:gd name="connsiteY140" fmla="*/ 105644 h 1220243"/>
                  <a:gd name="connsiteX141" fmla="*/ 1288204 w 1543413"/>
                  <a:gd name="connsiteY141" fmla="*/ 105644 h 1220243"/>
                  <a:gd name="connsiteX142" fmla="*/ 1285994 w 1543413"/>
                  <a:gd name="connsiteY142" fmla="*/ 111513 h 1220243"/>
                  <a:gd name="connsiteX143" fmla="*/ 1294167 w 1543413"/>
                  <a:gd name="connsiteY143" fmla="*/ 111513 h 1220243"/>
                  <a:gd name="connsiteX144" fmla="*/ 1291957 w 1543413"/>
                  <a:gd name="connsiteY144" fmla="*/ 117382 h 1220243"/>
                  <a:gd name="connsiteX145" fmla="*/ 1300130 w 1543413"/>
                  <a:gd name="connsiteY145" fmla="*/ 117382 h 1220243"/>
                  <a:gd name="connsiteX146" fmla="*/ 1297920 w 1543413"/>
                  <a:gd name="connsiteY146" fmla="*/ 123251 h 1220243"/>
                  <a:gd name="connsiteX147" fmla="*/ 1306092 w 1543413"/>
                  <a:gd name="connsiteY147" fmla="*/ 123251 h 1220243"/>
                  <a:gd name="connsiteX148" fmla="*/ 1303882 w 1543413"/>
                  <a:gd name="connsiteY148" fmla="*/ 129120 h 1220243"/>
                  <a:gd name="connsiteX149" fmla="*/ 1312055 w 1543413"/>
                  <a:gd name="connsiteY149" fmla="*/ 129120 h 1220243"/>
                  <a:gd name="connsiteX150" fmla="*/ 1309845 w 1543413"/>
                  <a:gd name="connsiteY150" fmla="*/ 134989 h 1220243"/>
                  <a:gd name="connsiteX151" fmla="*/ 1318017 w 1543413"/>
                  <a:gd name="connsiteY151" fmla="*/ 134989 h 1220243"/>
                  <a:gd name="connsiteX152" fmla="*/ 1315807 w 1543413"/>
                  <a:gd name="connsiteY152" fmla="*/ 140858 h 1220243"/>
                  <a:gd name="connsiteX153" fmla="*/ 1323980 w 1543413"/>
                  <a:gd name="connsiteY153" fmla="*/ 140858 h 1220243"/>
                  <a:gd name="connsiteX154" fmla="*/ 1321770 w 1543413"/>
                  <a:gd name="connsiteY154" fmla="*/ 146727 h 1220243"/>
                  <a:gd name="connsiteX155" fmla="*/ 1329943 w 1543413"/>
                  <a:gd name="connsiteY155" fmla="*/ 146727 h 1220243"/>
                  <a:gd name="connsiteX156" fmla="*/ 1327733 w 1543413"/>
                  <a:gd name="connsiteY156" fmla="*/ 152596 h 1220243"/>
                  <a:gd name="connsiteX157" fmla="*/ 1335905 w 1543413"/>
                  <a:gd name="connsiteY157" fmla="*/ 152596 h 1220243"/>
                  <a:gd name="connsiteX158" fmla="*/ 1333694 w 1543413"/>
                  <a:gd name="connsiteY158" fmla="*/ 158466 h 1220243"/>
                  <a:gd name="connsiteX159" fmla="*/ 1341868 w 1543413"/>
                  <a:gd name="connsiteY159" fmla="*/ 158466 h 1220243"/>
                  <a:gd name="connsiteX160" fmla="*/ 1339658 w 1543413"/>
                  <a:gd name="connsiteY160" fmla="*/ 164335 h 1220243"/>
                  <a:gd name="connsiteX161" fmla="*/ 1347830 w 1543413"/>
                  <a:gd name="connsiteY161" fmla="*/ 164335 h 1220243"/>
                  <a:gd name="connsiteX162" fmla="*/ 1345620 w 1543413"/>
                  <a:gd name="connsiteY162" fmla="*/ 170204 h 1220243"/>
                  <a:gd name="connsiteX163" fmla="*/ 1353793 w 1543413"/>
                  <a:gd name="connsiteY163" fmla="*/ 170204 h 1220243"/>
                  <a:gd name="connsiteX164" fmla="*/ 1351583 w 1543413"/>
                  <a:gd name="connsiteY164" fmla="*/ 176073 h 1220243"/>
                  <a:gd name="connsiteX165" fmla="*/ 1359756 w 1543413"/>
                  <a:gd name="connsiteY165" fmla="*/ 176073 h 1220243"/>
                  <a:gd name="connsiteX166" fmla="*/ 1357546 w 1543413"/>
                  <a:gd name="connsiteY166" fmla="*/ 181942 h 1220243"/>
                  <a:gd name="connsiteX167" fmla="*/ 1365719 w 1543413"/>
                  <a:gd name="connsiteY167" fmla="*/ 181942 h 1220243"/>
                  <a:gd name="connsiteX168" fmla="*/ 1363509 w 1543413"/>
                  <a:gd name="connsiteY168" fmla="*/ 187811 h 1220243"/>
                  <a:gd name="connsiteX169" fmla="*/ 1371681 w 1543413"/>
                  <a:gd name="connsiteY169" fmla="*/ 187811 h 1220243"/>
                  <a:gd name="connsiteX170" fmla="*/ 1369471 w 1543413"/>
                  <a:gd name="connsiteY170" fmla="*/ 193680 h 1220243"/>
                  <a:gd name="connsiteX171" fmla="*/ 1377644 w 1543413"/>
                  <a:gd name="connsiteY171" fmla="*/ 193680 h 1220243"/>
                  <a:gd name="connsiteX172" fmla="*/ 1375434 w 1543413"/>
                  <a:gd name="connsiteY172" fmla="*/ 199549 h 1220243"/>
                  <a:gd name="connsiteX173" fmla="*/ 1383606 w 1543413"/>
                  <a:gd name="connsiteY173" fmla="*/ 199549 h 1220243"/>
                  <a:gd name="connsiteX174" fmla="*/ 1381396 w 1543413"/>
                  <a:gd name="connsiteY174" fmla="*/ 205418 h 1220243"/>
                  <a:gd name="connsiteX175" fmla="*/ 1389569 w 1543413"/>
                  <a:gd name="connsiteY175" fmla="*/ 205418 h 1220243"/>
                  <a:gd name="connsiteX176" fmla="*/ 1387358 w 1543413"/>
                  <a:gd name="connsiteY176" fmla="*/ 211288 h 1220243"/>
                  <a:gd name="connsiteX177" fmla="*/ 1395532 w 1543413"/>
                  <a:gd name="connsiteY177" fmla="*/ 211288 h 1220243"/>
                  <a:gd name="connsiteX178" fmla="*/ 1393322 w 1543413"/>
                  <a:gd name="connsiteY178" fmla="*/ 217157 h 1220243"/>
                  <a:gd name="connsiteX179" fmla="*/ 1401494 w 1543413"/>
                  <a:gd name="connsiteY179" fmla="*/ 217157 h 1220243"/>
                  <a:gd name="connsiteX180" fmla="*/ 1399284 w 1543413"/>
                  <a:gd name="connsiteY180" fmla="*/ 223026 h 1220243"/>
                  <a:gd name="connsiteX181" fmla="*/ 1407457 w 1543413"/>
                  <a:gd name="connsiteY181" fmla="*/ 223026 h 1220243"/>
                  <a:gd name="connsiteX182" fmla="*/ 1405247 w 1543413"/>
                  <a:gd name="connsiteY182" fmla="*/ 228895 h 1220243"/>
                  <a:gd name="connsiteX183" fmla="*/ 1413419 w 1543413"/>
                  <a:gd name="connsiteY183" fmla="*/ 228895 h 1220243"/>
                  <a:gd name="connsiteX184" fmla="*/ 1411209 w 1543413"/>
                  <a:gd name="connsiteY184" fmla="*/ 234764 h 1220243"/>
                  <a:gd name="connsiteX185" fmla="*/ 1419382 w 1543413"/>
                  <a:gd name="connsiteY185" fmla="*/ 234764 h 1220243"/>
                  <a:gd name="connsiteX186" fmla="*/ 1417172 w 1543413"/>
                  <a:gd name="connsiteY186" fmla="*/ 240633 h 1220243"/>
                  <a:gd name="connsiteX187" fmla="*/ 1425345 w 1543413"/>
                  <a:gd name="connsiteY187" fmla="*/ 240633 h 1220243"/>
                  <a:gd name="connsiteX188" fmla="*/ 1423135 w 1543413"/>
                  <a:gd name="connsiteY188" fmla="*/ 246502 h 1220243"/>
                  <a:gd name="connsiteX189" fmla="*/ 1431307 w 1543413"/>
                  <a:gd name="connsiteY189" fmla="*/ 246502 h 1220243"/>
                  <a:gd name="connsiteX190" fmla="*/ 1429097 w 1543413"/>
                  <a:gd name="connsiteY190" fmla="*/ 252371 h 1220243"/>
                  <a:gd name="connsiteX191" fmla="*/ 1437270 w 1543413"/>
                  <a:gd name="connsiteY191" fmla="*/ 252371 h 1220243"/>
                  <a:gd name="connsiteX192" fmla="*/ 1435060 w 1543413"/>
                  <a:gd name="connsiteY192" fmla="*/ 258240 h 1220243"/>
                  <a:gd name="connsiteX193" fmla="*/ 1443233 w 1543413"/>
                  <a:gd name="connsiteY193" fmla="*/ 258240 h 1220243"/>
                  <a:gd name="connsiteX194" fmla="*/ 1441022 w 1543413"/>
                  <a:gd name="connsiteY194" fmla="*/ 264110 h 1220243"/>
                  <a:gd name="connsiteX195" fmla="*/ 1449195 w 1543413"/>
                  <a:gd name="connsiteY195" fmla="*/ 264110 h 1220243"/>
                  <a:gd name="connsiteX196" fmla="*/ 1446985 w 1543413"/>
                  <a:gd name="connsiteY196" fmla="*/ 269979 h 1220243"/>
                  <a:gd name="connsiteX197" fmla="*/ 1455158 w 1543413"/>
                  <a:gd name="connsiteY197" fmla="*/ 269979 h 1220243"/>
                  <a:gd name="connsiteX198" fmla="*/ 1452948 w 1543413"/>
                  <a:gd name="connsiteY198" fmla="*/ 275848 h 1220243"/>
                  <a:gd name="connsiteX199" fmla="*/ 1461120 w 1543413"/>
                  <a:gd name="connsiteY199" fmla="*/ 275848 h 1220243"/>
                  <a:gd name="connsiteX200" fmla="*/ 1458910 w 1543413"/>
                  <a:gd name="connsiteY200" fmla="*/ 281717 h 1220243"/>
                  <a:gd name="connsiteX201" fmla="*/ 1467083 w 1543413"/>
                  <a:gd name="connsiteY201" fmla="*/ 281717 h 1220243"/>
                  <a:gd name="connsiteX202" fmla="*/ 1464873 w 1543413"/>
                  <a:gd name="connsiteY202" fmla="*/ 287586 h 1220243"/>
                  <a:gd name="connsiteX203" fmla="*/ 1473046 w 1543413"/>
                  <a:gd name="connsiteY203" fmla="*/ 287586 h 1220243"/>
                  <a:gd name="connsiteX204" fmla="*/ 1470836 w 1543413"/>
                  <a:gd name="connsiteY204" fmla="*/ 293455 h 1220243"/>
                  <a:gd name="connsiteX205" fmla="*/ 1479009 w 1543413"/>
                  <a:gd name="connsiteY205" fmla="*/ 293455 h 1220243"/>
                  <a:gd name="connsiteX206" fmla="*/ 1476799 w 1543413"/>
                  <a:gd name="connsiteY206" fmla="*/ 299324 h 1220243"/>
                  <a:gd name="connsiteX207" fmla="*/ 1484971 w 1543413"/>
                  <a:gd name="connsiteY207" fmla="*/ 299324 h 1220243"/>
                  <a:gd name="connsiteX208" fmla="*/ 1482761 w 1543413"/>
                  <a:gd name="connsiteY208" fmla="*/ 305193 h 1220243"/>
                  <a:gd name="connsiteX209" fmla="*/ 1490934 w 1543413"/>
                  <a:gd name="connsiteY209" fmla="*/ 305193 h 1220243"/>
                  <a:gd name="connsiteX210" fmla="*/ 1488724 w 1543413"/>
                  <a:gd name="connsiteY210" fmla="*/ 311062 h 1220243"/>
                  <a:gd name="connsiteX211" fmla="*/ 1496896 w 1543413"/>
                  <a:gd name="connsiteY211" fmla="*/ 311062 h 1220243"/>
                  <a:gd name="connsiteX212" fmla="*/ 1494686 w 1543413"/>
                  <a:gd name="connsiteY212" fmla="*/ 316931 h 1220243"/>
                  <a:gd name="connsiteX213" fmla="*/ 1502859 w 1543413"/>
                  <a:gd name="connsiteY213" fmla="*/ 316931 h 1220243"/>
                  <a:gd name="connsiteX214" fmla="*/ 1500648 w 1543413"/>
                  <a:gd name="connsiteY214" fmla="*/ 322801 h 1220243"/>
                  <a:gd name="connsiteX215" fmla="*/ 1508822 w 1543413"/>
                  <a:gd name="connsiteY215" fmla="*/ 322801 h 1220243"/>
                  <a:gd name="connsiteX216" fmla="*/ 1506612 w 1543413"/>
                  <a:gd name="connsiteY216" fmla="*/ 328670 h 1220243"/>
                  <a:gd name="connsiteX217" fmla="*/ 1514784 w 1543413"/>
                  <a:gd name="connsiteY217" fmla="*/ 328670 h 1220243"/>
                  <a:gd name="connsiteX218" fmla="*/ 1512574 w 1543413"/>
                  <a:gd name="connsiteY218" fmla="*/ 334539 h 1220243"/>
                  <a:gd name="connsiteX219" fmla="*/ 1520747 w 1543413"/>
                  <a:gd name="connsiteY219" fmla="*/ 334539 h 1220243"/>
                  <a:gd name="connsiteX220" fmla="*/ 1518537 w 1543413"/>
                  <a:gd name="connsiteY220" fmla="*/ 340408 h 1220243"/>
                  <a:gd name="connsiteX221" fmla="*/ 1526709 w 1543413"/>
                  <a:gd name="connsiteY221" fmla="*/ 340408 h 1220243"/>
                  <a:gd name="connsiteX222" fmla="*/ 1524499 w 1543413"/>
                  <a:gd name="connsiteY222" fmla="*/ 346277 h 1220243"/>
                  <a:gd name="connsiteX223" fmla="*/ 1532672 w 1543413"/>
                  <a:gd name="connsiteY223" fmla="*/ 346277 h 1220243"/>
                  <a:gd name="connsiteX224" fmla="*/ 1530462 w 1543413"/>
                  <a:gd name="connsiteY224" fmla="*/ 352146 h 1220243"/>
                  <a:gd name="connsiteX225" fmla="*/ 1538635 w 1543413"/>
                  <a:gd name="connsiteY225" fmla="*/ 352146 h 1220243"/>
                  <a:gd name="connsiteX226" fmla="*/ 1536425 w 1543413"/>
                  <a:gd name="connsiteY226" fmla="*/ 358015 h 1220243"/>
                  <a:gd name="connsiteX227" fmla="*/ 1543413 w 1543413"/>
                  <a:gd name="connsiteY227" fmla="*/ 358015 h 1220243"/>
                  <a:gd name="connsiteX228" fmla="*/ 1543413 w 1543413"/>
                  <a:gd name="connsiteY228" fmla="*/ 361160 h 1220243"/>
                  <a:gd name="connsiteX229" fmla="*/ 1542387 w 1543413"/>
                  <a:gd name="connsiteY229" fmla="*/ 363884 h 1220243"/>
                  <a:gd name="connsiteX230" fmla="*/ 1543413 w 1543413"/>
                  <a:gd name="connsiteY230" fmla="*/ 363884 h 1220243"/>
                  <a:gd name="connsiteX231" fmla="*/ 1543413 w 1543413"/>
                  <a:gd name="connsiteY231" fmla="*/ 388283 h 1220243"/>
                  <a:gd name="connsiteX232" fmla="*/ 1543413 w 1543413"/>
                  <a:gd name="connsiteY232" fmla="*/ 1002024 h 1220243"/>
                  <a:gd name="connsiteX233" fmla="*/ 1349441 w 1543413"/>
                  <a:gd name="connsiteY233" fmla="*/ 1220243 h 1220243"/>
                  <a:gd name="connsiteX234" fmla="*/ 674965 w 1543413"/>
                  <a:gd name="connsiteY234" fmla="*/ 1220243 h 1220243"/>
                  <a:gd name="connsiteX235" fmla="*/ 620118 w 1543413"/>
                  <a:gd name="connsiteY235" fmla="*/ 1220243 h 1220243"/>
                  <a:gd name="connsiteX236" fmla="*/ 620120 w 1543413"/>
                  <a:gd name="connsiteY236" fmla="*/ 1218434 h 1220243"/>
                  <a:gd name="connsiteX237" fmla="*/ 614151 w 1543413"/>
                  <a:gd name="connsiteY237" fmla="*/ 1218434 h 1220243"/>
                  <a:gd name="connsiteX238" fmla="*/ 614158 w 1543413"/>
                  <a:gd name="connsiteY238" fmla="*/ 1212565 h 1220243"/>
                  <a:gd name="connsiteX239" fmla="*/ 608188 w 1543413"/>
                  <a:gd name="connsiteY239" fmla="*/ 1212565 h 1220243"/>
                  <a:gd name="connsiteX240" fmla="*/ 608195 w 1543413"/>
                  <a:gd name="connsiteY240" fmla="*/ 1206696 h 1220243"/>
                  <a:gd name="connsiteX241" fmla="*/ 602226 w 1543413"/>
                  <a:gd name="connsiteY241" fmla="*/ 1206696 h 1220243"/>
                  <a:gd name="connsiteX242" fmla="*/ 602233 w 1543413"/>
                  <a:gd name="connsiteY242" fmla="*/ 1200827 h 1220243"/>
                  <a:gd name="connsiteX243" fmla="*/ 596263 w 1543413"/>
                  <a:gd name="connsiteY243" fmla="*/ 1200827 h 1220243"/>
                  <a:gd name="connsiteX244" fmla="*/ 596270 w 1543413"/>
                  <a:gd name="connsiteY244" fmla="*/ 1194958 h 1220243"/>
                  <a:gd name="connsiteX245" fmla="*/ 590300 w 1543413"/>
                  <a:gd name="connsiteY245" fmla="*/ 1194958 h 1220243"/>
                  <a:gd name="connsiteX246" fmla="*/ 590307 w 1543413"/>
                  <a:gd name="connsiteY246" fmla="*/ 1189088 h 1220243"/>
                  <a:gd name="connsiteX247" fmla="*/ 584338 w 1543413"/>
                  <a:gd name="connsiteY247" fmla="*/ 1189088 h 1220243"/>
                  <a:gd name="connsiteX248" fmla="*/ 584345 w 1543413"/>
                  <a:gd name="connsiteY248" fmla="*/ 1183219 h 1220243"/>
                  <a:gd name="connsiteX249" fmla="*/ 578375 w 1543413"/>
                  <a:gd name="connsiteY249" fmla="*/ 1183219 h 1220243"/>
                  <a:gd name="connsiteX250" fmla="*/ 578382 w 1543413"/>
                  <a:gd name="connsiteY250" fmla="*/ 1177350 h 1220243"/>
                  <a:gd name="connsiteX251" fmla="*/ 572412 w 1543413"/>
                  <a:gd name="connsiteY251" fmla="*/ 1177350 h 1220243"/>
                  <a:gd name="connsiteX252" fmla="*/ 572419 w 1543413"/>
                  <a:gd name="connsiteY252" fmla="*/ 1171481 h 1220243"/>
                  <a:gd name="connsiteX253" fmla="*/ 566450 w 1543413"/>
                  <a:gd name="connsiteY253" fmla="*/ 1171481 h 1220243"/>
                  <a:gd name="connsiteX254" fmla="*/ 566457 w 1543413"/>
                  <a:gd name="connsiteY254" fmla="*/ 1165612 h 1220243"/>
                  <a:gd name="connsiteX255" fmla="*/ 560487 w 1543413"/>
                  <a:gd name="connsiteY255" fmla="*/ 1165612 h 1220243"/>
                  <a:gd name="connsiteX256" fmla="*/ 560494 w 1543413"/>
                  <a:gd name="connsiteY256" fmla="*/ 1159743 h 1220243"/>
                  <a:gd name="connsiteX257" fmla="*/ 554525 w 1543413"/>
                  <a:gd name="connsiteY257" fmla="*/ 1159743 h 1220243"/>
                  <a:gd name="connsiteX258" fmla="*/ 554532 w 1543413"/>
                  <a:gd name="connsiteY258" fmla="*/ 1153874 h 1220243"/>
                  <a:gd name="connsiteX259" fmla="*/ 548562 w 1543413"/>
                  <a:gd name="connsiteY259" fmla="*/ 1153874 h 1220243"/>
                  <a:gd name="connsiteX260" fmla="*/ 548569 w 1543413"/>
                  <a:gd name="connsiteY260" fmla="*/ 1148005 h 1220243"/>
                  <a:gd name="connsiteX261" fmla="*/ 542599 w 1543413"/>
                  <a:gd name="connsiteY261" fmla="*/ 1148005 h 1220243"/>
                  <a:gd name="connsiteX262" fmla="*/ 542606 w 1543413"/>
                  <a:gd name="connsiteY262" fmla="*/ 1142135 h 1220243"/>
                  <a:gd name="connsiteX263" fmla="*/ 536637 w 1543413"/>
                  <a:gd name="connsiteY263" fmla="*/ 1142135 h 1220243"/>
                  <a:gd name="connsiteX264" fmla="*/ 536644 w 1543413"/>
                  <a:gd name="connsiteY264" fmla="*/ 1136266 h 1220243"/>
                  <a:gd name="connsiteX265" fmla="*/ 530674 w 1543413"/>
                  <a:gd name="connsiteY265" fmla="*/ 1136266 h 1220243"/>
                  <a:gd name="connsiteX266" fmla="*/ 530681 w 1543413"/>
                  <a:gd name="connsiteY266" fmla="*/ 1130397 h 1220243"/>
                  <a:gd name="connsiteX267" fmla="*/ 524711 w 1543413"/>
                  <a:gd name="connsiteY267" fmla="*/ 1130397 h 1220243"/>
                  <a:gd name="connsiteX268" fmla="*/ 524718 w 1543413"/>
                  <a:gd name="connsiteY268" fmla="*/ 1124528 h 1220243"/>
                  <a:gd name="connsiteX269" fmla="*/ 518749 w 1543413"/>
                  <a:gd name="connsiteY269" fmla="*/ 1124528 h 1220243"/>
                  <a:gd name="connsiteX270" fmla="*/ 518756 w 1543413"/>
                  <a:gd name="connsiteY270" fmla="*/ 1118659 h 1220243"/>
                  <a:gd name="connsiteX271" fmla="*/ 512786 w 1543413"/>
                  <a:gd name="connsiteY271" fmla="*/ 1118659 h 1220243"/>
                  <a:gd name="connsiteX272" fmla="*/ 512793 w 1543413"/>
                  <a:gd name="connsiteY272" fmla="*/ 1112790 h 1220243"/>
                  <a:gd name="connsiteX273" fmla="*/ 506823 w 1543413"/>
                  <a:gd name="connsiteY273" fmla="*/ 1112790 h 1220243"/>
                  <a:gd name="connsiteX274" fmla="*/ 506830 w 1543413"/>
                  <a:gd name="connsiteY274" fmla="*/ 1106921 h 1220243"/>
                  <a:gd name="connsiteX275" fmla="*/ 500861 w 1543413"/>
                  <a:gd name="connsiteY275" fmla="*/ 1106921 h 1220243"/>
                  <a:gd name="connsiteX276" fmla="*/ 500868 w 1543413"/>
                  <a:gd name="connsiteY276" fmla="*/ 1101052 h 1220243"/>
                  <a:gd name="connsiteX277" fmla="*/ 494898 w 1543413"/>
                  <a:gd name="connsiteY277" fmla="*/ 1101052 h 1220243"/>
                  <a:gd name="connsiteX278" fmla="*/ 494905 w 1543413"/>
                  <a:gd name="connsiteY278" fmla="*/ 1095183 h 1220243"/>
                  <a:gd name="connsiteX279" fmla="*/ 488936 w 1543413"/>
                  <a:gd name="connsiteY279" fmla="*/ 1095183 h 1220243"/>
                  <a:gd name="connsiteX280" fmla="*/ 488943 w 1543413"/>
                  <a:gd name="connsiteY280" fmla="*/ 1089314 h 1220243"/>
                  <a:gd name="connsiteX281" fmla="*/ 482973 w 1543413"/>
                  <a:gd name="connsiteY281" fmla="*/ 1089314 h 1220243"/>
                  <a:gd name="connsiteX282" fmla="*/ 482980 w 1543413"/>
                  <a:gd name="connsiteY282" fmla="*/ 1083444 h 1220243"/>
                  <a:gd name="connsiteX283" fmla="*/ 477010 w 1543413"/>
                  <a:gd name="connsiteY283" fmla="*/ 1083444 h 1220243"/>
                  <a:gd name="connsiteX284" fmla="*/ 477017 w 1543413"/>
                  <a:gd name="connsiteY284" fmla="*/ 1077575 h 1220243"/>
                  <a:gd name="connsiteX285" fmla="*/ 471048 w 1543413"/>
                  <a:gd name="connsiteY285" fmla="*/ 1077575 h 1220243"/>
                  <a:gd name="connsiteX286" fmla="*/ 471055 w 1543413"/>
                  <a:gd name="connsiteY286" fmla="*/ 1071706 h 1220243"/>
                  <a:gd name="connsiteX287" fmla="*/ 465085 w 1543413"/>
                  <a:gd name="connsiteY287" fmla="*/ 1071706 h 1220243"/>
                  <a:gd name="connsiteX288" fmla="*/ 465092 w 1543413"/>
                  <a:gd name="connsiteY288" fmla="*/ 1065837 h 1220243"/>
                  <a:gd name="connsiteX289" fmla="*/ 459122 w 1543413"/>
                  <a:gd name="connsiteY289" fmla="*/ 1065837 h 1220243"/>
                  <a:gd name="connsiteX290" fmla="*/ 459129 w 1543413"/>
                  <a:gd name="connsiteY290" fmla="*/ 1059968 h 1220243"/>
                  <a:gd name="connsiteX291" fmla="*/ 453160 w 1543413"/>
                  <a:gd name="connsiteY291" fmla="*/ 1059968 h 1220243"/>
                  <a:gd name="connsiteX292" fmla="*/ 453167 w 1543413"/>
                  <a:gd name="connsiteY292" fmla="*/ 1054099 h 1220243"/>
                  <a:gd name="connsiteX293" fmla="*/ 447197 w 1543413"/>
                  <a:gd name="connsiteY293" fmla="*/ 1054099 h 1220243"/>
                  <a:gd name="connsiteX294" fmla="*/ 447204 w 1543413"/>
                  <a:gd name="connsiteY294" fmla="*/ 1048230 h 1220243"/>
                  <a:gd name="connsiteX295" fmla="*/ 441235 w 1543413"/>
                  <a:gd name="connsiteY295" fmla="*/ 1048230 h 1220243"/>
                  <a:gd name="connsiteX296" fmla="*/ 441242 w 1543413"/>
                  <a:gd name="connsiteY296" fmla="*/ 1042361 h 1220243"/>
                  <a:gd name="connsiteX297" fmla="*/ 435272 w 1543413"/>
                  <a:gd name="connsiteY297" fmla="*/ 1042361 h 1220243"/>
                  <a:gd name="connsiteX298" fmla="*/ 435279 w 1543413"/>
                  <a:gd name="connsiteY298" fmla="*/ 1036491 h 1220243"/>
                  <a:gd name="connsiteX299" fmla="*/ 429309 w 1543413"/>
                  <a:gd name="connsiteY299" fmla="*/ 1036491 h 1220243"/>
                  <a:gd name="connsiteX300" fmla="*/ 429316 w 1543413"/>
                  <a:gd name="connsiteY300" fmla="*/ 1030622 h 1220243"/>
                  <a:gd name="connsiteX301" fmla="*/ 423347 w 1543413"/>
                  <a:gd name="connsiteY301" fmla="*/ 1030622 h 1220243"/>
                  <a:gd name="connsiteX302" fmla="*/ 423354 w 1543413"/>
                  <a:gd name="connsiteY302" fmla="*/ 1024753 h 1220243"/>
                  <a:gd name="connsiteX303" fmla="*/ 417384 w 1543413"/>
                  <a:gd name="connsiteY303" fmla="*/ 1024753 h 1220243"/>
                  <a:gd name="connsiteX304" fmla="*/ 417391 w 1543413"/>
                  <a:gd name="connsiteY304" fmla="*/ 1018884 h 1220243"/>
                  <a:gd name="connsiteX305" fmla="*/ 411421 w 1543413"/>
                  <a:gd name="connsiteY305" fmla="*/ 1018884 h 1220243"/>
                  <a:gd name="connsiteX306" fmla="*/ 411428 w 1543413"/>
                  <a:gd name="connsiteY306" fmla="*/ 1013015 h 1220243"/>
                  <a:gd name="connsiteX307" fmla="*/ 405459 w 1543413"/>
                  <a:gd name="connsiteY307" fmla="*/ 1013015 h 1220243"/>
                  <a:gd name="connsiteX308" fmla="*/ 405466 w 1543413"/>
                  <a:gd name="connsiteY308" fmla="*/ 1007146 h 1220243"/>
                  <a:gd name="connsiteX309" fmla="*/ 399496 w 1543413"/>
                  <a:gd name="connsiteY309" fmla="*/ 1007146 h 1220243"/>
                  <a:gd name="connsiteX310" fmla="*/ 399503 w 1543413"/>
                  <a:gd name="connsiteY310" fmla="*/ 1001277 h 1220243"/>
                  <a:gd name="connsiteX311" fmla="*/ 393533 w 1543413"/>
                  <a:gd name="connsiteY311" fmla="*/ 1001277 h 1220243"/>
                  <a:gd name="connsiteX312" fmla="*/ 393540 w 1543413"/>
                  <a:gd name="connsiteY312" fmla="*/ 995408 h 1220243"/>
                  <a:gd name="connsiteX313" fmla="*/ 387571 w 1543413"/>
                  <a:gd name="connsiteY313" fmla="*/ 995408 h 1220243"/>
                  <a:gd name="connsiteX314" fmla="*/ 387578 w 1543413"/>
                  <a:gd name="connsiteY314" fmla="*/ 989539 h 1220243"/>
                  <a:gd name="connsiteX315" fmla="*/ 381608 w 1543413"/>
                  <a:gd name="connsiteY315" fmla="*/ 989539 h 1220243"/>
                  <a:gd name="connsiteX316" fmla="*/ 381615 w 1543413"/>
                  <a:gd name="connsiteY316" fmla="*/ 983670 h 1220243"/>
                  <a:gd name="connsiteX317" fmla="*/ 375646 w 1543413"/>
                  <a:gd name="connsiteY317" fmla="*/ 983670 h 1220243"/>
                  <a:gd name="connsiteX318" fmla="*/ 375653 w 1543413"/>
                  <a:gd name="connsiteY318" fmla="*/ 977800 h 1220243"/>
                  <a:gd name="connsiteX319" fmla="*/ 369683 w 1543413"/>
                  <a:gd name="connsiteY319" fmla="*/ 977800 h 1220243"/>
                  <a:gd name="connsiteX320" fmla="*/ 369690 w 1543413"/>
                  <a:gd name="connsiteY320" fmla="*/ 971931 h 1220243"/>
                  <a:gd name="connsiteX321" fmla="*/ 363720 w 1543413"/>
                  <a:gd name="connsiteY321" fmla="*/ 971931 h 1220243"/>
                  <a:gd name="connsiteX322" fmla="*/ 363727 w 1543413"/>
                  <a:gd name="connsiteY322" fmla="*/ 966062 h 1220243"/>
                  <a:gd name="connsiteX323" fmla="*/ 357758 w 1543413"/>
                  <a:gd name="connsiteY323" fmla="*/ 966062 h 1220243"/>
                  <a:gd name="connsiteX324" fmla="*/ 357765 w 1543413"/>
                  <a:gd name="connsiteY324" fmla="*/ 960193 h 1220243"/>
                  <a:gd name="connsiteX325" fmla="*/ 351795 w 1543413"/>
                  <a:gd name="connsiteY325" fmla="*/ 960193 h 1220243"/>
                  <a:gd name="connsiteX326" fmla="*/ 351802 w 1543413"/>
                  <a:gd name="connsiteY326" fmla="*/ 954324 h 1220243"/>
                  <a:gd name="connsiteX327" fmla="*/ 345832 w 1543413"/>
                  <a:gd name="connsiteY327" fmla="*/ 954324 h 1220243"/>
                  <a:gd name="connsiteX328" fmla="*/ 345839 w 1543413"/>
                  <a:gd name="connsiteY328" fmla="*/ 948455 h 1220243"/>
                  <a:gd name="connsiteX329" fmla="*/ 339870 w 1543413"/>
                  <a:gd name="connsiteY329" fmla="*/ 948455 h 1220243"/>
                  <a:gd name="connsiteX330" fmla="*/ 339877 w 1543413"/>
                  <a:gd name="connsiteY330" fmla="*/ 942586 h 1220243"/>
                  <a:gd name="connsiteX331" fmla="*/ 333907 w 1543413"/>
                  <a:gd name="connsiteY331" fmla="*/ 942586 h 1220243"/>
                  <a:gd name="connsiteX332" fmla="*/ 333914 w 1543413"/>
                  <a:gd name="connsiteY332" fmla="*/ 936717 h 1220243"/>
                  <a:gd name="connsiteX333" fmla="*/ 327945 w 1543413"/>
                  <a:gd name="connsiteY333" fmla="*/ 936717 h 1220243"/>
                  <a:gd name="connsiteX334" fmla="*/ 327952 w 1543413"/>
                  <a:gd name="connsiteY334" fmla="*/ 930847 h 1220243"/>
                  <a:gd name="connsiteX335" fmla="*/ 321982 w 1543413"/>
                  <a:gd name="connsiteY335" fmla="*/ 930847 h 1220243"/>
                  <a:gd name="connsiteX336" fmla="*/ 321989 w 1543413"/>
                  <a:gd name="connsiteY336" fmla="*/ 924978 h 1220243"/>
                  <a:gd name="connsiteX337" fmla="*/ 316019 w 1543413"/>
                  <a:gd name="connsiteY337" fmla="*/ 924978 h 1220243"/>
                  <a:gd name="connsiteX338" fmla="*/ 316026 w 1543413"/>
                  <a:gd name="connsiteY338" fmla="*/ 919109 h 1220243"/>
                  <a:gd name="connsiteX339" fmla="*/ 310057 w 1543413"/>
                  <a:gd name="connsiteY339" fmla="*/ 919109 h 1220243"/>
                  <a:gd name="connsiteX340" fmla="*/ 310064 w 1543413"/>
                  <a:gd name="connsiteY340" fmla="*/ 913240 h 1220243"/>
                  <a:gd name="connsiteX341" fmla="*/ 304094 w 1543413"/>
                  <a:gd name="connsiteY341" fmla="*/ 913240 h 1220243"/>
                  <a:gd name="connsiteX342" fmla="*/ 304101 w 1543413"/>
                  <a:gd name="connsiteY342" fmla="*/ 907371 h 1220243"/>
                  <a:gd name="connsiteX343" fmla="*/ 298132 w 1543413"/>
                  <a:gd name="connsiteY343" fmla="*/ 907371 h 1220243"/>
                  <a:gd name="connsiteX344" fmla="*/ 298139 w 1543413"/>
                  <a:gd name="connsiteY344" fmla="*/ 901502 h 1220243"/>
                  <a:gd name="connsiteX345" fmla="*/ 292169 w 1543413"/>
                  <a:gd name="connsiteY345" fmla="*/ 901502 h 1220243"/>
                  <a:gd name="connsiteX346" fmla="*/ 292176 w 1543413"/>
                  <a:gd name="connsiteY346" fmla="*/ 895633 h 1220243"/>
                  <a:gd name="connsiteX347" fmla="*/ 286206 w 1543413"/>
                  <a:gd name="connsiteY347" fmla="*/ 895633 h 1220243"/>
                  <a:gd name="connsiteX348" fmla="*/ 286213 w 1543413"/>
                  <a:gd name="connsiteY348" fmla="*/ 889764 h 1220243"/>
                  <a:gd name="connsiteX349" fmla="*/ 280243 w 1543413"/>
                  <a:gd name="connsiteY349" fmla="*/ 889764 h 1220243"/>
                  <a:gd name="connsiteX350" fmla="*/ 280250 w 1543413"/>
                  <a:gd name="connsiteY350" fmla="*/ 883895 h 1220243"/>
                  <a:gd name="connsiteX351" fmla="*/ 274281 w 1543413"/>
                  <a:gd name="connsiteY351" fmla="*/ 883895 h 1220243"/>
                  <a:gd name="connsiteX352" fmla="*/ 274288 w 1543413"/>
                  <a:gd name="connsiteY352" fmla="*/ 878026 h 1220243"/>
                  <a:gd name="connsiteX353" fmla="*/ 268318 w 1543413"/>
                  <a:gd name="connsiteY353" fmla="*/ 878026 h 1220243"/>
                  <a:gd name="connsiteX354" fmla="*/ 268325 w 1543413"/>
                  <a:gd name="connsiteY354" fmla="*/ 872156 h 1220243"/>
                  <a:gd name="connsiteX355" fmla="*/ 262356 w 1543413"/>
                  <a:gd name="connsiteY355" fmla="*/ 872156 h 1220243"/>
                  <a:gd name="connsiteX356" fmla="*/ 262363 w 1543413"/>
                  <a:gd name="connsiteY356" fmla="*/ 866287 h 1220243"/>
                  <a:gd name="connsiteX357" fmla="*/ 256393 w 1543413"/>
                  <a:gd name="connsiteY357" fmla="*/ 866287 h 1220243"/>
                  <a:gd name="connsiteX358" fmla="*/ 256400 w 1543413"/>
                  <a:gd name="connsiteY358" fmla="*/ 860418 h 1220243"/>
                  <a:gd name="connsiteX359" fmla="*/ 250430 w 1543413"/>
                  <a:gd name="connsiteY359" fmla="*/ 860418 h 1220243"/>
                  <a:gd name="connsiteX360" fmla="*/ 250437 w 1543413"/>
                  <a:gd name="connsiteY360" fmla="*/ 854549 h 1220243"/>
                  <a:gd name="connsiteX361" fmla="*/ 244468 w 1543413"/>
                  <a:gd name="connsiteY361" fmla="*/ 854549 h 1220243"/>
                  <a:gd name="connsiteX362" fmla="*/ 244475 w 1543413"/>
                  <a:gd name="connsiteY362" fmla="*/ 848680 h 1220243"/>
                  <a:gd name="connsiteX363" fmla="*/ 238505 w 1543413"/>
                  <a:gd name="connsiteY363" fmla="*/ 848680 h 1220243"/>
                  <a:gd name="connsiteX364" fmla="*/ 238512 w 1543413"/>
                  <a:gd name="connsiteY364" fmla="*/ 842811 h 1220243"/>
                  <a:gd name="connsiteX365" fmla="*/ 232542 w 1543413"/>
                  <a:gd name="connsiteY365" fmla="*/ 842811 h 1220243"/>
                  <a:gd name="connsiteX366" fmla="*/ 232549 w 1543413"/>
                  <a:gd name="connsiteY366" fmla="*/ 836942 h 1220243"/>
                  <a:gd name="connsiteX367" fmla="*/ 226580 w 1543413"/>
                  <a:gd name="connsiteY367" fmla="*/ 836942 h 1220243"/>
                  <a:gd name="connsiteX368" fmla="*/ 226587 w 1543413"/>
                  <a:gd name="connsiteY368" fmla="*/ 831073 h 1220243"/>
                  <a:gd name="connsiteX369" fmla="*/ 220617 w 1543413"/>
                  <a:gd name="connsiteY369" fmla="*/ 831073 h 1220243"/>
                  <a:gd name="connsiteX370" fmla="*/ 220624 w 1543413"/>
                  <a:gd name="connsiteY370" fmla="*/ 825204 h 1220243"/>
                  <a:gd name="connsiteX371" fmla="*/ 214655 w 1543413"/>
                  <a:gd name="connsiteY371" fmla="*/ 825204 h 1220243"/>
                  <a:gd name="connsiteX372" fmla="*/ 214662 w 1543413"/>
                  <a:gd name="connsiteY372" fmla="*/ 819334 h 1220243"/>
                  <a:gd name="connsiteX373" fmla="*/ 208692 w 1543413"/>
                  <a:gd name="connsiteY373" fmla="*/ 819334 h 1220243"/>
                  <a:gd name="connsiteX374" fmla="*/ 208699 w 1543413"/>
                  <a:gd name="connsiteY374" fmla="*/ 813465 h 1220243"/>
                  <a:gd name="connsiteX375" fmla="*/ 202729 w 1543413"/>
                  <a:gd name="connsiteY375" fmla="*/ 813465 h 1220243"/>
                  <a:gd name="connsiteX376" fmla="*/ 202736 w 1543413"/>
                  <a:gd name="connsiteY376" fmla="*/ 807596 h 1220243"/>
                  <a:gd name="connsiteX377" fmla="*/ 196767 w 1543413"/>
                  <a:gd name="connsiteY377" fmla="*/ 807596 h 1220243"/>
                  <a:gd name="connsiteX378" fmla="*/ 196774 w 1543413"/>
                  <a:gd name="connsiteY378" fmla="*/ 801727 h 1220243"/>
                  <a:gd name="connsiteX379" fmla="*/ 190804 w 1543413"/>
                  <a:gd name="connsiteY379" fmla="*/ 801727 h 1220243"/>
                  <a:gd name="connsiteX380" fmla="*/ 190811 w 1543413"/>
                  <a:gd name="connsiteY380" fmla="*/ 795858 h 1220243"/>
                  <a:gd name="connsiteX381" fmla="*/ 184842 w 1543413"/>
                  <a:gd name="connsiteY381" fmla="*/ 795858 h 1220243"/>
                  <a:gd name="connsiteX382" fmla="*/ 184849 w 1543413"/>
                  <a:gd name="connsiteY382" fmla="*/ 789989 h 1220243"/>
                  <a:gd name="connsiteX383" fmla="*/ 178879 w 1543413"/>
                  <a:gd name="connsiteY383" fmla="*/ 789989 h 1220243"/>
                  <a:gd name="connsiteX384" fmla="*/ 178886 w 1543413"/>
                  <a:gd name="connsiteY384" fmla="*/ 784120 h 1220243"/>
                  <a:gd name="connsiteX385" fmla="*/ 172916 w 1543413"/>
                  <a:gd name="connsiteY385" fmla="*/ 784120 h 1220243"/>
                  <a:gd name="connsiteX386" fmla="*/ 172923 w 1543413"/>
                  <a:gd name="connsiteY386" fmla="*/ 778251 h 1220243"/>
                  <a:gd name="connsiteX387" fmla="*/ 166953 w 1543413"/>
                  <a:gd name="connsiteY387" fmla="*/ 778251 h 1220243"/>
                  <a:gd name="connsiteX388" fmla="*/ 166960 w 1543413"/>
                  <a:gd name="connsiteY388" fmla="*/ 772382 h 1220243"/>
                  <a:gd name="connsiteX389" fmla="*/ 160991 w 1543413"/>
                  <a:gd name="connsiteY389" fmla="*/ 772382 h 1220243"/>
                  <a:gd name="connsiteX390" fmla="*/ 160998 w 1543413"/>
                  <a:gd name="connsiteY390" fmla="*/ 766512 h 1220243"/>
                  <a:gd name="connsiteX391" fmla="*/ 155028 w 1543413"/>
                  <a:gd name="connsiteY391" fmla="*/ 766512 h 1220243"/>
                  <a:gd name="connsiteX392" fmla="*/ 155035 w 1543413"/>
                  <a:gd name="connsiteY392" fmla="*/ 760643 h 1220243"/>
                  <a:gd name="connsiteX393" fmla="*/ 149066 w 1543413"/>
                  <a:gd name="connsiteY393" fmla="*/ 760643 h 1220243"/>
                  <a:gd name="connsiteX394" fmla="*/ 149073 w 1543413"/>
                  <a:gd name="connsiteY394" fmla="*/ 754774 h 1220243"/>
                  <a:gd name="connsiteX395" fmla="*/ 143103 w 1543413"/>
                  <a:gd name="connsiteY395" fmla="*/ 754774 h 1220243"/>
                  <a:gd name="connsiteX396" fmla="*/ 143110 w 1543413"/>
                  <a:gd name="connsiteY396" fmla="*/ 748905 h 1220243"/>
                  <a:gd name="connsiteX397" fmla="*/ 137140 w 1543413"/>
                  <a:gd name="connsiteY397" fmla="*/ 748905 h 1220243"/>
                  <a:gd name="connsiteX398" fmla="*/ 137147 w 1543413"/>
                  <a:gd name="connsiteY398" fmla="*/ 743036 h 1220243"/>
                  <a:gd name="connsiteX399" fmla="*/ 131178 w 1543413"/>
                  <a:gd name="connsiteY399" fmla="*/ 743036 h 1220243"/>
                  <a:gd name="connsiteX400" fmla="*/ 131185 w 1543413"/>
                  <a:gd name="connsiteY400" fmla="*/ 737167 h 1220243"/>
                  <a:gd name="connsiteX401" fmla="*/ 125215 w 1543413"/>
                  <a:gd name="connsiteY401" fmla="*/ 737167 h 1220243"/>
                  <a:gd name="connsiteX402" fmla="*/ 125222 w 1543413"/>
                  <a:gd name="connsiteY402" fmla="*/ 731298 h 1220243"/>
                  <a:gd name="connsiteX403" fmla="*/ 119253 w 1543413"/>
                  <a:gd name="connsiteY403" fmla="*/ 731298 h 1220243"/>
                  <a:gd name="connsiteX404" fmla="*/ 119260 w 1543413"/>
                  <a:gd name="connsiteY404" fmla="*/ 725429 h 1220243"/>
                  <a:gd name="connsiteX405" fmla="*/ 113290 w 1543413"/>
                  <a:gd name="connsiteY405" fmla="*/ 725429 h 1220243"/>
                  <a:gd name="connsiteX406" fmla="*/ 113297 w 1543413"/>
                  <a:gd name="connsiteY406" fmla="*/ 719560 h 1220243"/>
                  <a:gd name="connsiteX407" fmla="*/ 107327 w 1543413"/>
                  <a:gd name="connsiteY407" fmla="*/ 719560 h 1220243"/>
                  <a:gd name="connsiteX408" fmla="*/ 107334 w 1543413"/>
                  <a:gd name="connsiteY408" fmla="*/ 713690 h 1220243"/>
                  <a:gd name="connsiteX409" fmla="*/ 101365 w 1543413"/>
                  <a:gd name="connsiteY409" fmla="*/ 713690 h 1220243"/>
                  <a:gd name="connsiteX410" fmla="*/ 101372 w 1543413"/>
                  <a:gd name="connsiteY410" fmla="*/ 707821 h 1220243"/>
                  <a:gd name="connsiteX411" fmla="*/ 95402 w 1543413"/>
                  <a:gd name="connsiteY411" fmla="*/ 707821 h 1220243"/>
                  <a:gd name="connsiteX412" fmla="*/ 95409 w 1543413"/>
                  <a:gd name="connsiteY412" fmla="*/ 701952 h 1220243"/>
                  <a:gd name="connsiteX413" fmla="*/ 89439 w 1543413"/>
                  <a:gd name="connsiteY413" fmla="*/ 701952 h 1220243"/>
                  <a:gd name="connsiteX414" fmla="*/ 89446 w 1543413"/>
                  <a:gd name="connsiteY414" fmla="*/ 696083 h 1220243"/>
                  <a:gd name="connsiteX415" fmla="*/ 83477 w 1543413"/>
                  <a:gd name="connsiteY415" fmla="*/ 696083 h 1220243"/>
                  <a:gd name="connsiteX416" fmla="*/ 83484 w 1543413"/>
                  <a:gd name="connsiteY416" fmla="*/ 690214 h 1220243"/>
                  <a:gd name="connsiteX417" fmla="*/ 77514 w 1543413"/>
                  <a:gd name="connsiteY417" fmla="*/ 690214 h 1220243"/>
                  <a:gd name="connsiteX418" fmla="*/ 77521 w 1543413"/>
                  <a:gd name="connsiteY418" fmla="*/ 684345 h 1220243"/>
                  <a:gd name="connsiteX419" fmla="*/ 71552 w 1543413"/>
                  <a:gd name="connsiteY419" fmla="*/ 684345 h 1220243"/>
                  <a:gd name="connsiteX420" fmla="*/ 71559 w 1543413"/>
                  <a:gd name="connsiteY420" fmla="*/ 678476 h 1220243"/>
                  <a:gd name="connsiteX421" fmla="*/ 65589 w 1543413"/>
                  <a:gd name="connsiteY421" fmla="*/ 678476 h 1220243"/>
                  <a:gd name="connsiteX422" fmla="*/ 65596 w 1543413"/>
                  <a:gd name="connsiteY422" fmla="*/ 672607 h 1220243"/>
                  <a:gd name="connsiteX423" fmla="*/ 59626 w 1543413"/>
                  <a:gd name="connsiteY423" fmla="*/ 672607 h 1220243"/>
                  <a:gd name="connsiteX424" fmla="*/ 59633 w 1543413"/>
                  <a:gd name="connsiteY424" fmla="*/ 666738 h 1220243"/>
                  <a:gd name="connsiteX425" fmla="*/ 53663 w 1543413"/>
                  <a:gd name="connsiteY425" fmla="*/ 666738 h 1220243"/>
                  <a:gd name="connsiteX426" fmla="*/ 53670 w 1543413"/>
                  <a:gd name="connsiteY426" fmla="*/ 660868 h 1220243"/>
                  <a:gd name="connsiteX427" fmla="*/ 47701 w 1543413"/>
                  <a:gd name="connsiteY427" fmla="*/ 660868 h 1220243"/>
                  <a:gd name="connsiteX428" fmla="*/ 47708 w 1543413"/>
                  <a:gd name="connsiteY428" fmla="*/ 654999 h 1220243"/>
                  <a:gd name="connsiteX429" fmla="*/ 41738 w 1543413"/>
                  <a:gd name="connsiteY429" fmla="*/ 654999 h 1220243"/>
                  <a:gd name="connsiteX430" fmla="*/ 41745 w 1543413"/>
                  <a:gd name="connsiteY430" fmla="*/ 649130 h 1220243"/>
                  <a:gd name="connsiteX431" fmla="*/ 35776 w 1543413"/>
                  <a:gd name="connsiteY431" fmla="*/ 649130 h 1220243"/>
                  <a:gd name="connsiteX432" fmla="*/ 35783 w 1543413"/>
                  <a:gd name="connsiteY432" fmla="*/ 643261 h 1220243"/>
                  <a:gd name="connsiteX433" fmla="*/ 29813 w 1543413"/>
                  <a:gd name="connsiteY433" fmla="*/ 643261 h 1220243"/>
                  <a:gd name="connsiteX434" fmla="*/ 29820 w 1543413"/>
                  <a:gd name="connsiteY434" fmla="*/ 637392 h 1220243"/>
                  <a:gd name="connsiteX435" fmla="*/ 23850 w 1543413"/>
                  <a:gd name="connsiteY435" fmla="*/ 637392 h 1220243"/>
                  <a:gd name="connsiteX436" fmla="*/ 23857 w 1543413"/>
                  <a:gd name="connsiteY436" fmla="*/ 631523 h 1220243"/>
                  <a:gd name="connsiteX437" fmla="*/ 17888 w 1543413"/>
                  <a:gd name="connsiteY437" fmla="*/ 631523 h 1220243"/>
                  <a:gd name="connsiteX438" fmla="*/ 17895 w 1543413"/>
                  <a:gd name="connsiteY438" fmla="*/ 625654 h 1220243"/>
                  <a:gd name="connsiteX439" fmla="*/ 11925 w 1543413"/>
                  <a:gd name="connsiteY439" fmla="*/ 625654 h 1220243"/>
                  <a:gd name="connsiteX440" fmla="*/ 11932 w 1543413"/>
                  <a:gd name="connsiteY440" fmla="*/ 619785 h 1220243"/>
                  <a:gd name="connsiteX441" fmla="*/ 5963 w 1543413"/>
                  <a:gd name="connsiteY441" fmla="*/ 619785 h 1220243"/>
                  <a:gd name="connsiteX442" fmla="*/ 5970 w 1543413"/>
                  <a:gd name="connsiteY442" fmla="*/ 613916 h 1220243"/>
                  <a:gd name="connsiteX443" fmla="*/ 0 w 1543413"/>
                  <a:gd name="connsiteY443" fmla="*/ 613916 h 1220243"/>
                  <a:gd name="connsiteX444" fmla="*/ 93 w 1543413"/>
                  <a:gd name="connsiteY444" fmla="*/ 527968 h 1220243"/>
                  <a:gd name="connsiteX445" fmla="*/ 117249 w 1543413"/>
                  <a:gd name="connsiteY445" fmla="*/ 333422 h 1220243"/>
                  <a:gd name="connsiteX446" fmla="*/ 119253 w 1543413"/>
                  <a:gd name="connsiteY446" fmla="*/ 329940 h 1220243"/>
                  <a:gd name="connsiteX447" fmla="*/ 119253 w 1543413"/>
                  <a:gd name="connsiteY447" fmla="*/ 328058 h 1220243"/>
                  <a:gd name="connsiteX448" fmla="*/ 113290 w 1543413"/>
                  <a:gd name="connsiteY448" fmla="*/ 328058 h 1220243"/>
                  <a:gd name="connsiteX449" fmla="*/ 113290 w 1543413"/>
                  <a:gd name="connsiteY449" fmla="*/ 322189 h 1220243"/>
                  <a:gd name="connsiteX450" fmla="*/ 107327 w 1543413"/>
                  <a:gd name="connsiteY450" fmla="*/ 322189 h 1220243"/>
                  <a:gd name="connsiteX451" fmla="*/ 107327 w 1543413"/>
                  <a:gd name="connsiteY451" fmla="*/ 316319 h 1220243"/>
                  <a:gd name="connsiteX452" fmla="*/ 101365 w 1543413"/>
                  <a:gd name="connsiteY452" fmla="*/ 316319 h 1220243"/>
                  <a:gd name="connsiteX453" fmla="*/ 101365 w 1543413"/>
                  <a:gd name="connsiteY453" fmla="*/ 310450 h 1220243"/>
                  <a:gd name="connsiteX454" fmla="*/ 95402 w 1543413"/>
                  <a:gd name="connsiteY454" fmla="*/ 310450 h 1220243"/>
                  <a:gd name="connsiteX455" fmla="*/ 95402 w 1543413"/>
                  <a:gd name="connsiteY455" fmla="*/ 304581 h 1220243"/>
                  <a:gd name="connsiteX456" fmla="*/ 89439 w 1543413"/>
                  <a:gd name="connsiteY456" fmla="*/ 304581 h 1220243"/>
                  <a:gd name="connsiteX457" fmla="*/ 89439 w 1543413"/>
                  <a:gd name="connsiteY457" fmla="*/ 298712 h 1220243"/>
                  <a:gd name="connsiteX458" fmla="*/ 83477 w 1543413"/>
                  <a:gd name="connsiteY458" fmla="*/ 298712 h 1220243"/>
                  <a:gd name="connsiteX459" fmla="*/ 83477 w 1543413"/>
                  <a:gd name="connsiteY459" fmla="*/ 292843 h 1220243"/>
                  <a:gd name="connsiteX460" fmla="*/ 77514 w 1543413"/>
                  <a:gd name="connsiteY460" fmla="*/ 292843 h 1220243"/>
                  <a:gd name="connsiteX461" fmla="*/ 77514 w 1543413"/>
                  <a:gd name="connsiteY461" fmla="*/ 286974 h 1220243"/>
                  <a:gd name="connsiteX462" fmla="*/ 71552 w 1543413"/>
                  <a:gd name="connsiteY462" fmla="*/ 286974 h 1220243"/>
                  <a:gd name="connsiteX463" fmla="*/ 71552 w 1543413"/>
                  <a:gd name="connsiteY463" fmla="*/ 281105 h 1220243"/>
                  <a:gd name="connsiteX464" fmla="*/ 65589 w 1543413"/>
                  <a:gd name="connsiteY464" fmla="*/ 281105 h 1220243"/>
                  <a:gd name="connsiteX465" fmla="*/ 65589 w 1543413"/>
                  <a:gd name="connsiteY465" fmla="*/ 275236 h 1220243"/>
                  <a:gd name="connsiteX466" fmla="*/ 59626 w 1543413"/>
                  <a:gd name="connsiteY466" fmla="*/ 275236 h 1220243"/>
                  <a:gd name="connsiteX467" fmla="*/ 59626 w 1543413"/>
                  <a:gd name="connsiteY467" fmla="*/ 269367 h 1220243"/>
                  <a:gd name="connsiteX468" fmla="*/ 53663 w 1543413"/>
                  <a:gd name="connsiteY468" fmla="*/ 269367 h 1220243"/>
                  <a:gd name="connsiteX469" fmla="*/ 53663 w 1543413"/>
                  <a:gd name="connsiteY469" fmla="*/ 263497 h 1220243"/>
                  <a:gd name="connsiteX470" fmla="*/ 47701 w 1543413"/>
                  <a:gd name="connsiteY470" fmla="*/ 263497 h 1220243"/>
                  <a:gd name="connsiteX471" fmla="*/ 47701 w 1543413"/>
                  <a:gd name="connsiteY471" fmla="*/ 257628 h 1220243"/>
                  <a:gd name="connsiteX472" fmla="*/ 41738 w 1543413"/>
                  <a:gd name="connsiteY472" fmla="*/ 257628 h 1220243"/>
                  <a:gd name="connsiteX473" fmla="*/ 41738 w 1543413"/>
                  <a:gd name="connsiteY473" fmla="*/ 251759 h 1220243"/>
                  <a:gd name="connsiteX474" fmla="*/ 35776 w 1543413"/>
                  <a:gd name="connsiteY474" fmla="*/ 251759 h 1220243"/>
                  <a:gd name="connsiteX475" fmla="*/ 35776 w 1543413"/>
                  <a:gd name="connsiteY475" fmla="*/ 245890 h 1220243"/>
                  <a:gd name="connsiteX476" fmla="*/ 29813 w 1543413"/>
                  <a:gd name="connsiteY476" fmla="*/ 245890 h 1220243"/>
                  <a:gd name="connsiteX477" fmla="*/ 29813 w 1543413"/>
                  <a:gd name="connsiteY477" fmla="*/ 240021 h 1220243"/>
                  <a:gd name="connsiteX478" fmla="*/ 23850 w 1543413"/>
                  <a:gd name="connsiteY478" fmla="*/ 240021 h 1220243"/>
                  <a:gd name="connsiteX479" fmla="*/ 23850 w 1543413"/>
                  <a:gd name="connsiteY479" fmla="*/ 234152 h 1220243"/>
                  <a:gd name="connsiteX480" fmla="*/ 17888 w 1543413"/>
                  <a:gd name="connsiteY480" fmla="*/ 234152 h 1220243"/>
                  <a:gd name="connsiteX481" fmla="*/ 17888 w 1543413"/>
                  <a:gd name="connsiteY481" fmla="*/ 228283 h 1220243"/>
                  <a:gd name="connsiteX482" fmla="*/ 11925 w 1543413"/>
                  <a:gd name="connsiteY482" fmla="*/ 228283 h 1220243"/>
                  <a:gd name="connsiteX483" fmla="*/ 11925 w 1543413"/>
                  <a:gd name="connsiteY483" fmla="*/ 222414 h 1220243"/>
                  <a:gd name="connsiteX484" fmla="*/ 5963 w 1543413"/>
                  <a:gd name="connsiteY484" fmla="*/ 222414 h 1220243"/>
                  <a:gd name="connsiteX485" fmla="*/ 5963 w 1543413"/>
                  <a:gd name="connsiteY485" fmla="*/ 216545 h 1220243"/>
                  <a:gd name="connsiteX486" fmla="*/ 0 w 1543413"/>
                  <a:gd name="connsiteY486" fmla="*/ 216545 h 1220243"/>
                  <a:gd name="connsiteX487" fmla="*/ 0 w 1543413"/>
                  <a:gd name="connsiteY487" fmla="*/ 194593 h 1220243"/>
                  <a:gd name="connsiteX488" fmla="*/ 5209 w 1543413"/>
                  <a:gd name="connsiteY488" fmla="*/ 114784 h 1220243"/>
                  <a:gd name="connsiteX489" fmla="*/ 30882 w 1543413"/>
                  <a:gd name="connsiteY489" fmla="*/ 57299 h 1220243"/>
                  <a:gd name="connsiteX490" fmla="*/ 84088 w 1543413"/>
                  <a:gd name="connsiteY490" fmla="*/ 14511 h 1220243"/>
                  <a:gd name="connsiteX491" fmla="*/ 162595 w 1543413"/>
                  <a:gd name="connsiteY491" fmla="*/ 0 h 12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</a:cxnLst>
                <a:rect l="l" t="t" r="r" b="b"/>
                <a:pathLst>
                  <a:path w="1543413" h="1220243">
                    <a:moveTo>
                      <a:pt x="162595" y="0"/>
                    </a:moveTo>
                    <a:cubicBezTo>
                      <a:pt x="222374" y="0"/>
                      <a:pt x="267581" y="14821"/>
                      <a:pt x="298214" y="44463"/>
                    </a:cubicBezTo>
                    <a:lnTo>
                      <a:pt x="300925" y="48425"/>
                    </a:lnTo>
                    <a:lnTo>
                      <a:pt x="304177" y="50332"/>
                    </a:lnTo>
                    <a:lnTo>
                      <a:pt x="306889" y="54295"/>
                    </a:lnTo>
                    <a:lnTo>
                      <a:pt x="310139" y="56201"/>
                    </a:lnTo>
                    <a:lnTo>
                      <a:pt x="312851" y="60163"/>
                    </a:lnTo>
                    <a:lnTo>
                      <a:pt x="316102" y="62070"/>
                    </a:lnTo>
                    <a:lnTo>
                      <a:pt x="318814" y="66033"/>
                    </a:lnTo>
                    <a:lnTo>
                      <a:pt x="322064" y="67939"/>
                    </a:lnTo>
                    <a:lnTo>
                      <a:pt x="324776" y="71901"/>
                    </a:lnTo>
                    <a:lnTo>
                      <a:pt x="328027" y="73808"/>
                    </a:lnTo>
                    <a:lnTo>
                      <a:pt x="330739" y="77770"/>
                    </a:lnTo>
                    <a:lnTo>
                      <a:pt x="333990" y="79677"/>
                    </a:lnTo>
                    <a:lnTo>
                      <a:pt x="336702" y="83640"/>
                    </a:lnTo>
                    <a:lnTo>
                      <a:pt x="339952" y="85546"/>
                    </a:lnTo>
                    <a:lnTo>
                      <a:pt x="342664" y="89508"/>
                    </a:lnTo>
                    <a:lnTo>
                      <a:pt x="345915" y="91415"/>
                    </a:lnTo>
                    <a:lnTo>
                      <a:pt x="348628" y="95380"/>
                    </a:lnTo>
                    <a:lnTo>
                      <a:pt x="351877" y="97285"/>
                    </a:lnTo>
                    <a:lnTo>
                      <a:pt x="354589" y="101247"/>
                    </a:lnTo>
                    <a:lnTo>
                      <a:pt x="357840" y="103154"/>
                    </a:lnTo>
                    <a:lnTo>
                      <a:pt x="360552" y="107116"/>
                    </a:lnTo>
                    <a:lnTo>
                      <a:pt x="363803" y="109023"/>
                    </a:lnTo>
                    <a:lnTo>
                      <a:pt x="366515" y="112985"/>
                    </a:lnTo>
                    <a:lnTo>
                      <a:pt x="369766" y="114892"/>
                    </a:lnTo>
                    <a:lnTo>
                      <a:pt x="372478" y="118855"/>
                    </a:lnTo>
                    <a:lnTo>
                      <a:pt x="375728" y="120761"/>
                    </a:lnTo>
                    <a:lnTo>
                      <a:pt x="378440" y="124723"/>
                    </a:lnTo>
                    <a:lnTo>
                      <a:pt x="381691" y="126630"/>
                    </a:lnTo>
                    <a:lnTo>
                      <a:pt x="384403" y="130593"/>
                    </a:lnTo>
                    <a:lnTo>
                      <a:pt x="387653" y="132499"/>
                    </a:lnTo>
                    <a:lnTo>
                      <a:pt x="390364" y="136461"/>
                    </a:lnTo>
                    <a:lnTo>
                      <a:pt x="390676" y="136644"/>
                    </a:lnTo>
                    <a:lnTo>
                      <a:pt x="393278" y="11534"/>
                    </a:lnTo>
                    <a:lnTo>
                      <a:pt x="715863" y="11534"/>
                    </a:lnTo>
                    <a:lnTo>
                      <a:pt x="715863" y="17403"/>
                    </a:lnTo>
                    <a:lnTo>
                      <a:pt x="721826" y="17403"/>
                    </a:lnTo>
                    <a:lnTo>
                      <a:pt x="721826" y="23272"/>
                    </a:lnTo>
                    <a:lnTo>
                      <a:pt x="727788" y="23272"/>
                    </a:lnTo>
                    <a:lnTo>
                      <a:pt x="727788" y="29141"/>
                    </a:lnTo>
                    <a:lnTo>
                      <a:pt x="733751" y="29141"/>
                    </a:lnTo>
                    <a:lnTo>
                      <a:pt x="733751" y="35010"/>
                    </a:lnTo>
                    <a:lnTo>
                      <a:pt x="739713" y="35010"/>
                    </a:lnTo>
                    <a:lnTo>
                      <a:pt x="739713" y="40879"/>
                    </a:lnTo>
                    <a:lnTo>
                      <a:pt x="745676" y="40879"/>
                    </a:lnTo>
                    <a:lnTo>
                      <a:pt x="745676" y="46748"/>
                    </a:lnTo>
                    <a:lnTo>
                      <a:pt x="751639" y="46748"/>
                    </a:lnTo>
                    <a:lnTo>
                      <a:pt x="751639" y="52617"/>
                    </a:lnTo>
                    <a:lnTo>
                      <a:pt x="757601" y="52617"/>
                    </a:lnTo>
                    <a:lnTo>
                      <a:pt x="757601" y="58486"/>
                    </a:lnTo>
                    <a:lnTo>
                      <a:pt x="763564" y="58486"/>
                    </a:lnTo>
                    <a:lnTo>
                      <a:pt x="763564" y="64356"/>
                    </a:lnTo>
                    <a:lnTo>
                      <a:pt x="769526" y="64356"/>
                    </a:lnTo>
                    <a:lnTo>
                      <a:pt x="769526" y="70225"/>
                    </a:lnTo>
                    <a:lnTo>
                      <a:pt x="775489" y="70225"/>
                    </a:lnTo>
                    <a:lnTo>
                      <a:pt x="775489" y="76094"/>
                    </a:lnTo>
                    <a:lnTo>
                      <a:pt x="781452" y="76094"/>
                    </a:lnTo>
                    <a:lnTo>
                      <a:pt x="781452" y="81963"/>
                    </a:lnTo>
                    <a:lnTo>
                      <a:pt x="785771" y="81963"/>
                    </a:lnTo>
                    <a:lnTo>
                      <a:pt x="786157" y="75391"/>
                    </a:lnTo>
                    <a:cubicBezTo>
                      <a:pt x="787676" y="64384"/>
                      <a:pt x="789955" y="55315"/>
                      <a:pt x="792993" y="48183"/>
                    </a:cubicBezTo>
                    <a:cubicBezTo>
                      <a:pt x="799071" y="33920"/>
                      <a:pt x="810791" y="22324"/>
                      <a:pt x="828154" y="13395"/>
                    </a:cubicBezTo>
                    <a:cubicBezTo>
                      <a:pt x="845517" y="4465"/>
                      <a:pt x="866973" y="0"/>
                      <a:pt x="892522" y="0"/>
                    </a:cubicBezTo>
                    <a:cubicBezTo>
                      <a:pt x="920800" y="0"/>
                      <a:pt x="943744" y="4899"/>
                      <a:pt x="961355" y="14697"/>
                    </a:cubicBezTo>
                    <a:lnTo>
                      <a:pt x="967160" y="20532"/>
                    </a:lnTo>
                    <a:lnTo>
                      <a:pt x="967318" y="20566"/>
                    </a:lnTo>
                    <a:lnTo>
                      <a:pt x="973123" y="26401"/>
                    </a:lnTo>
                    <a:lnTo>
                      <a:pt x="973280" y="26435"/>
                    </a:lnTo>
                    <a:lnTo>
                      <a:pt x="979085" y="32270"/>
                    </a:lnTo>
                    <a:lnTo>
                      <a:pt x="979243" y="32304"/>
                    </a:lnTo>
                    <a:lnTo>
                      <a:pt x="985048" y="38139"/>
                    </a:lnTo>
                    <a:lnTo>
                      <a:pt x="985205" y="38173"/>
                    </a:lnTo>
                    <a:lnTo>
                      <a:pt x="991010" y="44008"/>
                    </a:lnTo>
                    <a:lnTo>
                      <a:pt x="991168" y="44042"/>
                    </a:lnTo>
                    <a:lnTo>
                      <a:pt x="996973" y="49877"/>
                    </a:lnTo>
                    <a:lnTo>
                      <a:pt x="997131" y="49911"/>
                    </a:lnTo>
                    <a:lnTo>
                      <a:pt x="1002936" y="55746"/>
                    </a:lnTo>
                    <a:lnTo>
                      <a:pt x="1003093" y="55780"/>
                    </a:lnTo>
                    <a:lnTo>
                      <a:pt x="1008898" y="61615"/>
                    </a:lnTo>
                    <a:lnTo>
                      <a:pt x="1009056" y="61649"/>
                    </a:lnTo>
                    <a:lnTo>
                      <a:pt x="1014863" y="67486"/>
                    </a:lnTo>
                    <a:lnTo>
                      <a:pt x="1015018" y="67519"/>
                    </a:lnTo>
                    <a:lnTo>
                      <a:pt x="1020823" y="73354"/>
                    </a:lnTo>
                    <a:lnTo>
                      <a:pt x="1020981" y="73388"/>
                    </a:lnTo>
                    <a:lnTo>
                      <a:pt x="1026786" y="79223"/>
                    </a:lnTo>
                    <a:lnTo>
                      <a:pt x="1026944" y="79257"/>
                    </a:lnTo>
                    <a:lnTo>
                      <a:pt x="1032749" y="85092"/>
                    </a:lnTo>
                    <a:lnTo>
                      <a:pt x="1032907" y="85126"/>
                    </a:lnTo>
                    <a:lnTo>
                      <a:pt x="1038712" y="90961"/>
                    </a:lnTo>
                    <a:lnTo>
                      <a:pt x="1038869" y="90995"/>
                    </a:lnTo>
                    <a:lnTo>
                      <a:pt x="1044674" y="96830"/>
                    </a:lnTo>
                    <a:lnTo>
                      <a:pt x="1044832" y="96864"/>
                    </a:lnTo>
                    <a:lnTo>
                      <a:pt x="1050637" y="102699"/>
                    </a:lnTo>
                    <a:lnTo>
                      <a:pt x="1050794" y="102733"/>
                    </a:lnTo>
                    <a:lnTo>
                      <a:pt x="1056599" y="108568"/>
                    </a:lnTo>
                    <a:lnTo>
                      <a:pt x="1056757" y="108602"/>
                    </a:lnTo>
                    <a:lnTo>
                      <a:pt x="1062562" y="114437"/>
                    </a:lnTo>
                    <a:lnTo>
                      <a:pt x="1062720" y="114471"/>
                    </a:lnTo>
                    <a:lnTo>
                      <a:pt x="1068527" y="120308"/>
                    </a:lnTo>
                    <a:lnTo>
                      <a:pt x="1068682" y="120341"/>
                    </a:lnTo>
                    <a:lnTo>
                      <a:pt x="1074487" y="126176"/>
                    </a:lnTo>
                    <a:lnTo>
                      <a:pt x="1074645" y="126210"/>
                    </a:lnTo>
                    <a:lnTo>
                      <a:pt x="1076129" y="127702"/>
                    </a:lnTo>
                    <a:lnTo>
                      <a:pt x="1124380" y="0"/>
                    </a:lnTo>
                    <a:lnTo>
                      <a:pt x="1180877" y="0"/>
                    </a:lnTo>
                    <a:lnTo>
                      <a:pt x="1178667" y="5869"/>
                    </a:lnTo>
                    <a:lnTo>
                      <a:pt x="1186840" y="5869"/>
                    </a:lnTo>
                    <a:lnTo>
                      <a:pt x="1184630" y="11738"/>
                    </a:lnTo>
                    <a:lnTo>
                      <a:pt x="1192802" y="11738"/>
                    </a:lnTo>
                    <a:lnTo>
                      <a:pt x="1190592" y="17607"/>
                    </a:lnTo>
                    <a:lnTo>
                      <a:pt x="1198765" y="17607"/>
                    </a:lnTo>
                    <a:lnTo>
                      <a:pt x="1196555" y="23476"/>
                    </a:lnTo>
                    <a:lnTo>
                      <a:pt x="1204727" y="23476"/>
                    </a:lnTo>
                    <a:lnTo>
                      <a:pt x="1202517" y="29345"/>
                    </a:lnTo>
                    <a:lnTo>
                      <a:pt x="1210690" y="29345"/>
                    </a:lnTo>
                    <a:lnTo>
                      <a:pt x="1208480" y="35214"/>
                    </a:lnTo>
                    <a:lnTo>
                      <a:pt x="1216653" y="35214"/>
                    </a:lnTo>
                    <a:lnTo>
                      <a:pt x="1214443" y="41083"/>
                    </a:lnTo>
                    <a:lnTo>
                      <a:pt x="1222615" y="41083"/>
                    </a:lnTo>
                    <a:lnTo>
                      <a:pt x="1220405" y="46952"/>
                    </a:lnTo>
                    <a:lnTo>
                      <a:pt x="1228578" y="46952"/>
                    </a:lnTo>
                    <a:lnTo>
                      <a:pt x="1226367" y="52822"/>
                    </a:lnTo>
                    <a:lnTo>
                      <a:pt x="1234540" y="52822"/>
                    </a:lnTo>
                    <a:lnTo>
                      <a:pt x="1232330" y="58691"/>
                    </a:lnTo>
                    <a:lnTo>
                      <a:pt x="1240503" y="58691"/>
                    </a:lnTo>
                    <a:lnTo>
                      <a:pt x="1238293" y="64560"/>
                    </a:lnTo>
                    <a:lnTo>
                      <a:pt x="1246466" y="64560"/>
                    </a:lnTo>
                    <a:lnTo>
                      <a:pt x="1244256" y="70429"/>
                    </a:lnTo>
                    <a:lnTo>
                      <a:pt x="1252429" y="70429"/>
                    </a:lnTo>
                    <a:lnTo>
                      <a:pt x="1250219" y="76298"/>
                    </a:lnTo>
                    <a:lnTo>
                      <a:pt x="1258391" y="76298"/>
                    </a:lnTo>
                    <a:lnTo>
                      <a:pt x="1256181" y="82167"/>
                    </a:lnTo>
                    <a:lnTo>
                      <a:pt x="1264354" y="82167"/>
                    </a:lnTo>
                    <a:lnTo>
                      <a:pt x="1262144" y="88036"/>
                    </a:lnTo>
                    <a:lnTo>
                      <a:pt x="1270316" y="88036"/>
                    </a:lnTo>
                    <a:lnTo>
                      <a:pt x="1268106" y="93905"/>
                    </a:lnTo>
                    <a:lnTo>
                      <a:pt x="1276279" y="93905"/>
                    </a:lnTo>
                    <a:lnTo>
                      <a:pt x="1274069" y="99774"/>
                    </a:lnTo>
                    <a:lnTo>
                      <a:pt x="1282242" y="99774"/>
                    </a:lnTo>
                    <a:lnTo>
                      <a:pt x="1280031" y="105644"/>
                    </a:lnTo>
                    <a:lnTo>
                      <a:pt x="1288204" y="105644"/>
                    </a:lnTo>
                    <a:lnTo>
                      <a:pt x="1285994" y="111513"/>
                    </a:lnTo>
                    <a:lnTo>
                      <a:pt x="1294167" y="111513"/>
                    </a:lnTo>
                    <a:lnTo>
                      <a:pt x="1291957" y="117382"/>
                    </a:lnTo>
                    <a:lnTo>
                      <a:pt x="1300130" y="117382"/>
                    </a:lnTo>
                    <a:lnTo>
                      <a:pt x="1297920" y="123251"/>
                    </a:lnTo>
                    <a:lnTo>
                      <a:pt x="1306092" y="123251"/>
                    </a:lnTo>
                    <a:lnTo>
                      <a:pt x="1303882" y="129120"/>
                    </a:lnTo>
                    <a:lnTo>
                      <a:pt x="1312055" y="129120"/>
                    </a:lnTo>
                    <a:lnTo>
                      <a:pt x="1309845" y="134989"/>
                    </a:lnTo>
                    <a:lnTo>
                      <a:pt x="1318017" y="134989"/>
                    </a:lnTo>
                    <a:lnTo>
                      <a:pt x="1315807" y="140858"/>
                    </a:lnTo>
                    <a:lnTo>
                      <a:pt x="1323980" y="140858"/>
                    </a:lnTo>
                    <a:lnTo>
                      <a:pt x="1321770" y="146727"/>
                    </a:lnTo>
                    <a:lnTo>
                      <a:pt x="1329943" y="146727"/>
                    </a:lnTo>
                    <a:lnTo>
                      <a:pt x="1327733" y="152596"/>
                    </a:lnTo>
                    <a:lnTo>
                      <a:pt x="1335905" y="152596"/>
                    </a:lnTo>
                    <a:lnTo>
                      <a:pt x="1333694" y="158466"/>
                    </a:lnTo>
                    <a:lnTo>
                      <a:pt x="1341868" y="158466"/>
                    </a:lnTo>
                    <a:lnTo>
                      <a:pt x="1339658" y="164335"/>
                    </a:lnTo>
                    <a:lnTo>
                      <a:pt x="1347830" y="164335"/>
                    </a:lnTo>
                    <a:lnTo>
                      <a:pt x="1345620" y="170204"/>
                    </a:lnTo>
                    <a:lnTo>
                      <a:pt x="1353793" y="170204"/>
                    </a:lnTo>
                    <a:lnTo>
                      <a:pt x="1351583" y="176073"/>
                    </a:lnTo>
                    <a:lnTo>
                      <a:pt x="1359756" y="176073"/>
                    </a:lnTo>
                    <a:lnTo>
                      <a:pt x="1357546" y="181942"/>
                    </a:lnTo>
                    <a:lnTo>
                      <a:pt x="1365719" y="181942"/>
                    </a:lnTo>
                    <a:lnTo>
                      <a:pt x="1363509" y="187811"/>
                    </a:lnTo>
                    <a:lnTo>
                      <a:pt x="1371681" y="187811"/>
                    </a:lnTo>
                    <a:lnTo>
                      <a:pt x="1369471" y="193680"/>
                    </a:lnTo>
                    <a:lnTo>
                      <a:pt x="1377644" y="193680"/>
                    </a:lnTo>
                    <a:lnTo>
                      <a:pt x="1375434" y="199549"/>
                    </a:lnTo>
                    <a:lnTo>
                      <a:pt x="1383606" y="199549"/>
                    </a:lnTo>
                    <a:lnTo>
                      <a:pt x="1381396" y="205418"/>
                    </a:lnTo>
                    <a:lnTo>
                      <a:pt x="1389569" y="205418"/>
                    </a:lnTo>
                    <a:lnTo>
                      <a:pt x="1387358" y="211288"/>
                    </a:lnTo>
                    <a:lnTo>
                      <a:pt x="1395532" y="211288"/>
                    </a:lnTo>
                    <a:lnTo>
                      <a:pt x="1393322" y="217157"/>
                    </a:lnTo>
                    <a:lnTo>
                      <a:pt x="1401494" y="217157"/>
                    </a:lnTo>
                    <a:lnTo>
                      <a:pt x="1399284" y="223026"/>
                    </a:lnTo>
                    <a:lnTo>
                      <a:pt x="1407457" y="223026"/>
                    </a:lnTo>
                    <a:lnTo>
                      <a:pt x="1405247" y="228895"/>
                    </a:lnTo>
                    <a:lnTo>
                      <a:pt x="1413419" y="228895"/>
                    </a:lnTo>
                    <a:lnTo>
                      <a:pt x="1411209" y="234764"/>
                    </a:lnTo>
                    <a:lnTo>
                      <a:pt x="1419382" y="234764"/>
                    </a:lnTo>
                    <a:lnTo>
                      <a:pt x="1417172" y="240633"/>
                    </a:lnTo>
                    <a:lnTo>
                      <a:pt x="1425345" y="240633"/>
                    </a:lnTo>
                    <a:lnTo>
                      <a:pt x="1423135" y="246502"/>
                    </a:lnTo>
                    <a:lnTo>
                      <a:pt x="1431307" y="246502"/>
                    </a:lnTo>
                    <a:lnTo>
                      <a:pt x="1429097" y="252371"/>
                    </a:lnTo>
                    <a:lnTo>
                      <a:pt x="1437270" y="252371"/>
                    </a:lnTo>
                    <a:lnTo>
                      <a:pt x="1435060" y="258240"/>
                    </a:lnTo>
                    <a:lnTo>
                      <a:pt x="1443233" y="258240"/>
                    </a:lnTo>
                    <a:lnTo>
                      <a:pt x="1441022" y="264110"/>
                    </a:lnTo>
                    <a:lnTo>
                      <a:pt x="1449195" y="264110"/>
                    </a:lnTo>
                    <a:lnTo>
                      <a:pt x="1446985" y="269979"/>
                    </a:lnTo>
                    <a:lnTo>
                      <a:pt x="1455158" y="269979"/>
                    </a:lnTo>
                    <a:lnTo>
                      <a:pt x="1452948" y="275848"/>
                    </a:lnTo>
                    <a:lnTo>
                      <a:pt x="1461120" y="275848"/>
                    </a:lnTo>
                    <a:lnTo>
                      <a:pt x="1458910" y="281717"/>
                    </a:lnTo>
                    <a:lnTo>
                      <a:pt x="1467083" y="281717"/>
                    </a:lnTo>
                    <a:lnTo>
                      <a:pt x="1464873" y="287586"/>
                    </a:lnTo>
                    <a:lnTo>
                      <a:pt x="1473046" y="287586"/>
                    </a:lnTo>
                    <a:lnTo>
                      <a:pt x="1470836" y="293455"/>
                    </a:lnTo>
                    <a:lnTo>
                      <a:pt x="1479009" y="293455"/>
                    </a:lnTo>
                    <a:lnTo>
                      <a:pt x="1476799" y="299324"/>
                    </a:lnTo>
                    <a:lnTo>
                      <a:pt x="1484971" y="299324"/>
                    </a:lnTo>
                    <a:lnTo>
                      <a:pt x="1482761" y="305193"/>
                    </a:lnTo>
                    <a:lnTo>
                      <a:pt x="1490934" y="305193"/>
                    </a:lnTo>
                    <a:lnTo>
                      <a:pt x="1488724" y="311062"/>
                    </a:lnTo>
                    <a:lnTo>
                      <a:pt x="1496896" y="311062"/>
                    </a:lnTo>
                    <a:lnTo>
                      <a:pt x="1494686" y="316931"/>
                    </a:lnTo>
                    <a:lnTo>
                      <a:pt x="1502859" y="316931"/>
                    </a:lnTo>
                    <a:lnTo>
                      <a:pt x="1500648" y="322801"/>
                    </a:lnTo>
                    <a:lnTo>
                      <a:pt x="1508822" y="322801"/>
                    </a:lnTo>
                    <a:lnTo>
                      <a:pt x="1506612" y="328670"/>
                    </a:lnTo>
                    <a:lnTo>
                      <a:pt x="1514784" y="328670"/>
                    </a:lnTo>
                    <a:lnTo>
                      <a:pt x="1512574" y="334539"/>
                    </a:lnTo>
                    <a:lnTo>
                      <a:pt x="1520747" y="334539"/>
                    </a:lnTo>
                    <a:lnTo>
                      <a:pt x="1518537" y="340408"/>
                    </a:lnTo>
                    <a:lnTo>
                      <a:pt x="1526709" y="340408"/>
                    </a:lnTo>
                    <a:lnTo>
                      <a:pt x="1524499" y="346277"/>
                    </a:lnTo>
                    <a:lnTo>
                      <a:pt x="1532672" y="346277"/>
                    </a:lnTo>
                    <a:lnTo>
                      <a:pt x="1530462" y="352146"/>
                    </a:lnTo>
                    <a:lnTo>
                      <a:pt x="1538635" y="352146"/>
                    </a:lnTo>
                    <a:lnTo>
                      <a:pt x="1536425" y="358015"/>
                    </a:lnTo>
                    <a:lnTo>
                      <a:pt x="1543413" y="358015"/>
                    </a:lnTo>
                    <a:lnTo>
                      <a:pt x="1543413" y="361160"/>
                    </a:lnTo>
                    <a:lnTo>
                      <a:pt x="1542387" y="363884"/>
                    </a:lnTo>
                    <a:lnTo>
                      <a:pt x="1543413" y="363884"/>
                    </a:lnTo>
                    <a:lnTo>
                      <a:pt x="1543413" y="388283"/>
                    </a:lnTo>
                    <a:cubicBezTo>
                      <a:pt x="1543413" y="1002024"/>
                      <a:pt x="1543413" y="1002024"/>
                      <a:pt x="1543413" y="1002024"/>
                    </a:cubicBezTo>
                    <a:cubicBezTo>
                      <a:pt x="1543413" y="1123257"/>
                      <a:pt x="1470674" y="1220243"/>
                      <a:pt x="1349441" y="1220243"/>
                    </a:cubicBezTo>
                    <a:cubicBezTo>
                      <a:pt x="1076667" y="1220243"/>
                      <a:pt x="855038" y="1220243"/>
                      <a:pt x="674965" y="1220243"/>
                    </a:cubicBezTo>
                    <a:lnTo>
                      <a:pt x="620118" y="1220243"/>
                    </a:lnTo>
                    <a:lnTo>
                      <a:pt x="620120" y="1218434"/>
                    </a:lnTo>
                    <a:lnTo>
                      <a:pt x="614151" y="1218434"/>
                    </a:lnTo>
                    <a:lnTo>
                      <a:pt x="614158" y="1212565"/>
                    </a:lnTo>
                    <a:lnTo>
                      <a:pt x="608188" y="1212565"/>
                    </a:lnTo>
                    <a:lnTo>
                      <a:pt x="608195" y="1206696"/>
                    </a:lnTo>
                    <a:lnTo>
                      <a:pt x="602226" y="1206696"/>
                    </a:lnTo>
                    <a:lnTo>
                      <a:pt x="602233" y="1200827"/>
                    </a:lnTo>
                    <a:lnTo>
                      <a:pt x="596263" y="1200827"/>
                    </a:lnTo>
                    <a:lnTo>
                      <a:pt x="596270" y="1194958"/>
                    </a:lnTo>
                    <a:lnTo>
                      <a:pt x="590300" y="1194958"/>
                    </a:lnTo>
                    <a:lnTo>
                      <a:pt x="590307" y="1189088"/>
                    </a:lnTo>
                    <a:lnTo>
                      <a:pt x="584338" y="1189088"/>
                    </a:lnTo>
                    <a:lnTo>
                      <a:pt x="584345" y="1183219"/>
                    </a:lnTo>
                    <a:lnTo>
                      <a:pt x="578375" y="1183219"/>
                    </a:lnTo>
                    <a:lnTo>
                      <a:pt x="578382" y="1177350"/>
                    </a:lnTo>
                    <a:lnTo>
                      <a:pt x="572412" y="1177350"/>
                    </a:lnTo>
                    <a:lnTo>
                      <a:pt x="572419" y="1171481"/>
                    </a:lnTo>
                    <a:lnTo>
                      <a:pt x="566450" y="1171481"/>
                    </a:lnTo>
                    <a:lnTo>
                      <a:pt x="566457" y="1165612"/>
                    </a:lnTo>
                    <a:lnTo>
                      <a:pt x="560487" y="1165612"/>
                    </a:lnTo>
                    <a:lnTo>
                      <a:pt x="560494" y="1159743"/>
                    </a:lnTo>
                    <a:lnTo>
                      <a:pt x="554525" y="1159743"/>
                    </a:lnTo>
                    <a:lnTo>
                      <a:pt x="554532" y="1153874"/>
                    </a:lnTo>
                    <a:lnTo>
                      <a:pt x="548562" y="1153874"/>
                    </a:lnTo>
                    <a:lnTo>
                      <a:pt x="548569" y="1148005"/>
                    </a:lnTo>
                    <a:lnTo>
                      <a:pt x="542599" y="1148005"/>
                    </a:lnTo>
                    <a:lnTo>
                      <a:pt x="542606" y="1142135"/>
                    </a:lnTo>
                    <a:lnTo>
                      <a:pt x="536637" y="1142135"/>
                    </a:lnTo>
                    <a:lnTo>
                      <a:pt x="536644" y="1136266"/>
                    </a:lnTo>
                    <a:lnTo>
                      <a:pt x="530674" y="1136266"/>
                    </a:lnTo>
                    <a:lnTo>
                      <a:pt x="530681" y="1130397"/>
                    </a:lnTo>
                    <a:lnTo>
                      <a:pt x="524711" y="1130397"/>
                    </a:lnTo>
                    <a:lnTo>
                      <a:pt x="524718" y="1124528"/>
                    </a:lnTo>
                    <a:lnTo>
                      <a:pt x="518749" y="1124528"/>
                    </a:lnTo>
                    <a:lnTo>
                      <a:pt x="518756" y="1118659"/>
                    </a:lnTo>
                    <a:lnTo>
                      <a:pt x="512786" y="1118659"/>
                    </a:lnTo>
                    <a:lnTo>
                      <a:pt x="512793" y="1112790"/>
                    </a:lnTo>
                    <a:lnTo>
                      <a:pt x="506823" y="1112790"/>
                    </a:lnTo>
                    <a:lnTo>
                      <a:pt x="506830" y="1106921"/>
                    </a:lnTo>
                    <a:lnTo>
                      <a:pt x="500861" y="1106921"/>
                    </a:lnTo>
                    <a:lnTo>
                      <a:pt x="500868" y="1101052"/>
                    </a:lnTo>
                    <a:lnTo>
                      <a:pt x="494898" y="1101052"/>
                    </a:lnTo>
                    <a:lnTo>
                      <a:pt x="494905" y="1095183"/>
                    </a:lnTo>
                    <a:lnTo>
                      <a:pt x="488936" y="1095183"/>
                    </a:lnTo>
                    <a:lnTo>
                      <a:pt x="488943" y="1089314"/>
                    </a:lnTo>
                    <a:lnTo>
                      <a:pt x="482973" y="1089314"/>
                    </a:lnTo>
                    <a:lnTo>
                      <a:pt x="482980" y="1083444"/>
                    </a:lnTo>
                    <a:lnTo>
                      <a:pt x="477010" y="1083444"/>
                    </a:lnTo>
                    <a:lnTo>
                      <a:pt x="477017" y="1077575"/>
                    </a:lnTo>
                    <a:lnTo>
                      <a:pt x="471048" y="1077575"/>
                    </a:lnTo>
                    <a:lnTo>
                      <a:pt x="471055" y="1071706"/>
                    </a:lnTo>
                    <a:lnTo>
                      <a:pt x="465085" y="1071706"/>
                    </a:lnTo>
                    <a:lnTo>
                      <a:pt x="465092" y="1065837"/>
                    </a:lnTo>
                    <a:lnTo>
                      <a:pt x="459122" y="1065837"/>
                    </a:lnTo>
                    <a:lnTo>
                      <a:pt x="459129" y="1059968"/>
                    </a:lnTo>
                    <a:lnTo>
                      <a:pt x="453160" y="1059968"/>
                    </a:lnTo>
                    <a:lnTo>
                      <a:pt x="453167" y="1054099"/>
                    </a:lnTo>
                    <a:lnTo>
                      <a:pt x="447197" y="1054099"/>
                    </a:lnTo>
                    <a:lnTo>
                      <a:pt x="447204" y="1048230"/>
                    </a:lnTo>
                    <a:lnTo>
                      <a:pt x="441235" y="1048230"/>
                    </a:lnTo>
                    <a:lnTo>
                      <a:pt x="441242" y="1042361"/>
                    </a:lnTo>
                    <a:lnTo>
                      <a:pt x="435272" y="1042361"/>
                    </a:lnTo>
                    <a:lnTo>
                      <a:pt x="435279" y="1036491"/>
                    </a:lnTo>
                    <a:lnTo>
                      <a:pt x="429309" y="1036491"/>
                    </a:lnTo>
                    <a:lnTo>
                      <a:pt x="429316" y="1030622"/>
                    </a:lnTo>
                    <a:lnTo>
                      <a:pt x="423347" y="1030622"/>
                    </a:lnTo>
                    <a:lnTo>
                      <a:pt x="423354" y="1024753"/>
                    </a:lnTo>
                    <a:lnTo>
                      <a:pt x="417384" y="1024753"/>
                    </a:lnTo>
                    <a:lnTo>
                      <a:pt x="417391" y="1018884"/>
                    </a:lnTo>
                    <a:lnTo>
                      <a:pt x="411421" y="1018884"/>
                    </a:lnTo>
                    <a:lnTo>
                      <a:pt x="411428" y="1013015"/>
                    </a:lnTo>
                    <a:lnTo>
                      <a:pt x="405459" y="1013015"/>
                    </a:lnTo>
                    <a:lnTo>
                      <a:pt x="405466" y="1007146"/>
                    </a:lnTo>
                    <a:lnTo>
                      <a:pt x="399496" y="1007146"/>
                    </a:lnTo>
                    <a:lnTo>
                      <a:pt x="399503" y="1001277"/>
                    </a:lnTo>
                    <a:lnTo>
                      <a:pt x="393533" y="1001277"/>
                    </a:lnTo>
                    <a:lnTo>
                      <a:pt x="393540" y="995408"/>
                    </a:lnTo>
                    <a:lnTo>
                      <a:pt x="387571" y="995408"/>
                    </a:lnTo>
                    <a:lnTo>
                      <a:pt x="387578" y="989539"/>
                    </a:lnTo>
                    <a:lnTo>
                      <a:pt x="381608" y="989539"/>
                    </a:lnTo>
                    <a:lnTo>
                      <a:pt x="381615" y="983670"/>
                    </a:lnTo>
                    <a:lnTo>
                      <a:pt x="375646" y="983670"/>
                    </a:lnTo>
                    <a:lnTo>
                      <a:pt x="375653" y="977800"/>
                    </a:lnTo>
                    <a:lnTo>
                      <a:pt x="369683" y="977800"/>
                    </a:lnTo>
                    <a:lnTo>
                      <a:pt x="369690" y="971931"/>
                    </a:lnTo>
                    <a:lnTo>
                      <a:pt x="363720" y="971931"/>
                    </a:lnTo>
                    <a:lnTo>
                      <a:pt x="363727" y="966062"/>
                    </a:lnTo>
                    <a:lnTo>
                      <a:pt x="357758" y="966062"/>
                    </a:lnTo>
                    <a:lnTo>
                      <a:pt x="357765" y="960193"/>
                    </a:lnTo>
                    <a:lnTo>
                      <a:pt x="351795" y="960193"/>
                    </a:lnTo>
                    <a:lnTo>
                      <a:pt x="351802" y="954324"/>
                    </a:lnTo>
                    <a:lnTo>
                      <a:pt x="345832" y="954324"/>
                    </a:lnTo>
                    <a:lnTo>
                      <a:pt x="345839" y="948455"/>
                    </a:lnTo>
                    <a:lnTo>
                      <a:pt x="339870" y="948455"/>
                    </a:lnTo>
                    <a:lnTo>
                      <a:pt x="339877" y="942586"/>
                    </a:lnTo>
                    <a:lnTo>
                      <a:pt x="333907" y="942586"/>
                    </a:lnTo>
                    <a:lnTo>
                      <a:pt x="333914" y="936717"/>
                    </a:lnTo>
                    <a:lnTo>
                      <a:pt x="327945" y="936717"/>
                    </a:lnTo>
                    <a:lnTo>
                      <a:pt x="327952" y="930847"/>
                    </a:lnTo>
                    <a:lnTo>
                      <a:pt x="321982" y="930847"/>
                    </a:lnTo>
                    <a:lnTo>
                      <a:pt x="321989" y="924978"/>
                    </a:lnTo>
                    <a:lnTo>
                      <a:pt x="316019" y="924978"/>
                    </a:lnTo>
                    <a:lnTo>
                      <a:pt x="316026" y="919109"/>
                    </a:lnTo>
                    <a:lnTo>
                      <a:pt x="310057" y="919109"/>
                    </a:lnTo>
                    <a:lnTo>
                      <a:pt x="310064" y="913240"/>
                    </a:lnTo>
                    <a:lnTo>
                      <a:pt x="304094" y="913240"/>
                    </a:lnTo>
                    <a:lnTo>
                      <a:pt x="304101" y="907371"/>
                    </a:lnTo>
                    <a:lnTo>
                      <a:pt x="298132" y="907371"/>
                    </a:lnTo>
                    <a:lnTo>
                      <a:pt x="298139" y="901502"/>
                    </a:lnTo>
                    <a:lnTo>
                      <a:pt x="292169" y="901502"/>
                    </a:lnTo>
                    <a:lnTo>
                      <a:pt x="292176" y="895633"/>
                    </a:lnTo>
                    <a:lnTo>
                      <a:pt x="286206" y="895633"/>
                    </a:lnTo>
                    <a:lnTo>
                      <a:pt x="286213" y="889764"/>
                    </a:lnTo>
                    <a:lnTo>
                      <a:pt x="280243" y="889764"/>
                    </a:lnTo>
                    <a:lnTo>
                      <a:pt x="280250" y="883895"/>
                    </a:lnTo>
                    <a:lnTo>
                      <a:pt x="274281" y="883895"/>
                    </a:lnTo>
                    <a:lnTo>
                      <a:pt x="274288" y="878026"/>
                    </a:lnTo>
                    <a:lnTo>
                      <a:pt x="268318" y="878026"/>
                    </a:lnTo>
                    <a:lnTo>
                      <a:pt x="268325" y="872156"/>
                    </a:lnTo>
                    <a:lnTo>
                      <a:pt x="262356" y="872156"/>
                    </a:lnTo>
                    <a:lnTo>
                      <a:pt x="262363" y="866287"/>
                    </a:lnTo>
                    <a:lnTo>
                      <a:pt x="256393" y="866287"/>
                    </a:lnTo>
                    <a:lnTo>
                      <a:pt x="256400" y="860418"/>
                    </a:lnTo>
                    <a:lnTo>
                      <a:pt x="250430" y="860418"/>
                    </a:lnTo>
                    <a:lnTo>
                      <a:pt x="250437" y="854549"/>
                    </a:lnTo>
                    <a:lnTo>
                      <a:pt x="244468" y="854549"/>
                    </a:lnTo>
                    <a:lnTo>
                      <a:pt x="244475" y="848680"/>
                    </a:lnTo>
                    <a:lnTo>
                      <a:pt x="238505" y="848680"/>
                    </a:lnTo>
                    <a:lnTo>
                      <a:pt x="238512" y="842811"/>
                    </a:lnTo>
                    <a:lnTo>
                      <a:pt x="232542" y="842811"/>
                    </a:lnTo>
                    <a:lnTo>
                      <a:pt x="232549" y="836942"/>
                    </a:lnTo>
                    <a:lnTo>
                      <a:pt x="226580" y="836942"/>
                    </a:lnTo>
                    <a:lnTo>
                      <a:pt x="226587" y="831073"/>
                    </a:lnTo>
                    <a:lnTo>
                      <a:pt x="220617" y="831073"/>
                    </a:lnTo>
                    <a:lnTo>
                      <a:pt x="220624" y="825204"/>
                    </a:lnTo>
                    <a:lnTo>
                      <a:pt x="214655" y="825204"/>
                    </a:lnTo>
                    <a:lnTo>
                      <a:pt x="214662" y="819334"/>
                    </a:lnTo>
                    <a:lnTo>
                      <a:pt x="208692" y="819334"/>
                    </a:lnTo>
                    <a:lnTo>
                      <a:pt x="208699" y="813465"/>
                    </a:lnTo>
                    <a:lnTo>
                      <a:pt x="202729" y="813465"/>
                    </a:lnTo>
                    <a:lnTo>
                      <a:pt x="202736" y="807596"/>
                    </a:lnTo>
                    <a:lnTo>
                      <a:pt x="196767" y="807596"/>
                    </a:lnTo>
                    <a:lnTo>
                      <a:pt x="196774" y="801727"/>
                    </a:lnTo>
                    <a:lnTo>
                      <a:pt x="190804" y="801727"/>
                    </a:lnTo>
                    <a:lnTo>
                      <a:pt x="190811" y="795858"/>
                    </a:lnTo>
                    <a:lnTo>
                      <a:pt x="184842" y="795858"/>
                    </a:lnTo>
                    <a:lnTo>
                      <a:pt x="184849" y="789989"/>
                    </a:lnTo>
                    <a:lnTo>
                      <a:pt x="178879" y="789989"/>
                    </a:lnTo>
                    <a:lnTo>
                      <a:pt x="178886" y="784120"/>
                    </a:lnTo>
                    <a:lnTo>
                      <a:pt x="172916" y="784120"/>
                    </a:lnTo>
                    <a:lnTo>
                      <a:pt x="172923" y="778251"/>
                    </a:lnTo>
                    <a:lnTo>
                      <a:pt x="166953" y="778251"/>
                    </a:lnTo>
                    <a:lnTo>
                      <a:pt x="166960" y="772382"/>
                    </a:lnTo>
                    <a:lnTo>
                      <a:pt x="160991" y="772382"/>
                    </a:lnTo>
                    <a:lnTo>
                      <a:pt x="160998" y="766512"/>
                    </a:lnTo>
                    <a:lnTo>
                      <a:pt x="155028" y="766512"/>
                    </a:lnTo>
                    <a:lnTo>
                      <a:pt x="155035" y="760643"/>
                    </a:lnTo>
                    <a:lnTo>
                      <a:pt x="149066" y="760643"/>
                    </a:lnTo>
                    <a:lnTo>
                      <a:pt x="149073" y="754774"/>
                    </a:lnTo>
                    <a:lnTo>
                      <a:pt x="143103" y="754774"/>
                    </a:lnTo>
                    <a:lnTo>
                      <a:pt x="143110" y="748905"/>
                    </a:lnTo>
                    <a:lnTo>
                      <a:pt x="137140" y="748905"/>
                    </a:lnTo>
                    <a:lnTo>
                      <a:pt x="137147" y="743036"/>
                    </a:lnTo>
                    <a:lnTo>
                      <a:pt x="131178" y="743036"/>
                    </a:lnTo>
                    <a:lnTo>
                      <a:pt x="131185" y="737167"/>
                    </a:lnTo>
                    <a:lnTo>
                      <a:pt x="125215" y="737167"/>
                    </a:lnTo>
                    <a:lnTo>
                      <a:pt x="125222" y="731298"/>
                    </a:lnTo>
                    <a:lnTo>
                      <a:pt x="119253" y="731298"/>
                    </a:lnTo>
                    <a:lnTo>
                      <a:pt x="119260" y="725429"/>
                    </a:lnTo>
                    <a:lnTo>
                      <a:pt x="113290" y="725429"/>
                    </a:lnTo>
                    <a:lnTo>
                      <a:pt x="113297" y="719560"/>
                    </a:lnTo>
                    <a:lnTo>
                      <a:pt x="107327" y="719560"/>
                    </a:lnTo>
                    <a:lnTo>
                      <a:pt x="107334" y="713690"/>
                    </a:lnTo>
                    <a:lnTo>
                      <a:pt x="101365" y="713690"/>
                    </a:lnTo>
                    <a:lnTo>
                      <a:pt x="101372" y="707821"/>
                    </a:lnTo>
                    <a:lnTo>
                      <a:pt x="95402" y="707821"/>
                    </a:lnTo>
                    <a:lnTo>
                      <a:pt x="95409" y="701952"/>
                    </a:lnTo>
                    <a:lnTo>
                      <a:pt x="89439" y="701952"/>
                    </a:lnTo>
                    <a:lnTo>
                      <a:pt x="89446" y="696083"/>
                    </a:lnTo>
                    <a:lnTo>
                      <a:pt x="83477" y="696083"/>
                    </a:lnTo>
                    <a:lnTo>
                      <a:pt x="83484" y="690214"/>
                    </a:lnTo>
                    <a:lnTo>
                      <a:pt x="77514" y="690214"/>
                    </a:lnTo>
                    <a:lnTo>
                      <a:pt x="77521" y="684345"/>
                    </a:lnTo>
                    <a:lnTo>
                      <a:pt x="71552" y="684345"/>
                    </a:lnTo>
                    <a:lnTo>
                      <a:pt x="71559" y="678476"/>
                    </a:lnTo>
                    <a:lnTo>
                      <a:pt x="65589" y="678476"/>
                    </a:lnTo>
                    <a:lnTo>
                      <a:pt x="65596" y="672607"/>
                    </a:lnTo>
                    <a:lnTo>
                      <a:pt x="59626" y="672607"/>
                    </a:lnTo>
                    <a:lnTo>
                      <a:pt x="59633" y="666738"/>
                    </a:lnTo>
                    <a:lnTo>
                      <a:pt x="53663" y="666738"/>
                    </a:lnTo>
                    <a:lnTo>
                      <a:pt x="53670" y="660868"/>
                    </a:lnTo>
                    <a:lnTo>
                      <a:pt x="47701" y="660868"/>
                    </a:lnTo>
                    <a:lnTo>
                      <a:pt x="47708" y="654999"/>
                    </a:lnTo>
                    <a:lnTo>
                      <a:pt x="41738" y="654999"/>
                    </a:lnTo>
                    <a:lnTo>
                      <a:pt x="41745" y="649130"/>
                    </a:lnTo>
                    <a:lnTo>
                      <a:pt x="35776" y="649130"/>
                    </a:lnTo>
                    <a:lnTo>
                      <a:pt x="35783" y="643261"/>
                    </a:lnTo>
                    <a:lnTo>
                      <a:pt x="29813" y="643261"/>
                    </a:lnTo>
                    <a:lnTo>
                      <a:pt x="29820" y="637392"/>
                    </a:lnTo>
                    <a:lnTo>
                      <a:pt x="23850" y="637392"/>
                    </a:lnTo>
                    <a:lnTo>
                      <a:pt x="23857" y="631523"/>
                    </a:lnTo>
                    <a:lnTo>
                      <a:pt x="17888" y="631523"/>
                    </a:lnTo>
                    <a:lnTo>
                      <a:pt x="17895" y="625654"/>
                    </a:lnTo>
                    <a:lnTo>
                      <a:pt x="11925" y="625654"/>
                    </a:lnTo>
                    <a:lnTo>
                      <a:pt x="11932" y="619785"/>
                    </a:lnTo>
                    <a:lnTo>
                      <a:pt x="5963" y="619785"/>
                    </a:lnTo>
                    <a:lnTo>
                      <a:pt x="5970" y="613916"/>
                    </a:lnTo>
                    <a:lnTo>
                      <a:pt x="0" y="613916"/>
                    </a:lnTo>
                    <a:lnTo>
                      <a:pt x="93" y="527968"/>
                    </a:lnTo>
                    <a:cubicBezTo>
                      <a:pt x="49083" y="447849"/>
                      <a:pt x="88134" y="383000"/>
                      <a:pt x="117249" y="333422"/>
                    </a:cubicBezTo>
                    <a:lnTo>
                      <a:pt x="119253" y="329940"/>
                    </a:lnTo>
                    <a:lnTo>
                      <a:pt x="119253" y="328058"/>
                    </a:lnTo>
                    <a:lnTo>
                      <a:pt x="113290" y="328058"/>
                    </a:lnTo>
                    <a:lnTo>
                      <a:pt x="113290" y="322189"/>
                    </a:lnTo>
                    <a:lnTo>
                      <a:pt x="107327" y="322189"/>
                    </a:lnTo>
                    <a:lnTo>
                      <a:pt x="107327" y="316319"/>
                    </a:lnTo>
                    <a:lnTo>
                      <a:pt x="101365" y="316319"/>
                    </a:lnTo>
                    <a:lnTo>
                      <a:pt x="101365" y="310450"/>
                    </a:lnTo>
                    <a:lnTo>
                      <a:pt x="95402" y="310450"/>
                    </a:lnTo>
                    <a:lnTo>
                      <a:pt x="95402" y="304581"/>
                    </a:lnTo>
                    <a:lnTo>
                      <a:pt x="89439" y="304581"/>
                    </a:lnTo>
                    <a:lnTo>
                      <a:pt x="89439" y="298712"/>
                    </a:lnTo>
                    <a:lnTo>
                      <a:pt x="83477" y="298712"/>
                    </a:lnTo>
                    <a:lnTo>
                      <a:pt x="83477" y="292843"/>
                    </a:lnTo>
                    <a:lnTo>
                      <a:pt x="77514" y="292843"/>
                    </a:lnTo>
                    <a:lnTo>
                      <a:pt x="77514" y="286974"/>
                    </a:lnTo>
                    <a:lnTo>
                      <a:pt x="71552" y="286974"/>
                    </a:lnTo>
                    <a:lnTo>
                      <a:pt x="71552" y="281105"/>
                    </a:lnTo>
                    <a:lnTo>
                      <a:pt x="65589" y="281105"/>
                    </a:lnTo>
                    <a:lnTo>
                      <a:pt x="65589" y="275236"/>
                    </a:lnTo>
                    <a:lnTo>
                      <a:pt x="59626" y="275236"/>
                    </a:lnTo>
                    <a:lnTo>
                      <a:pt x="59626" y="269367"/>
                    </a:lnTo>
                    <a:lnTo>
                      <a:pt x="53663" y="269367"/>
                    </a:lnTo>
                    <a:lnTo>
                      <a:pt x="53663" y="263497"/>
                    </a:lnTo>
                    <a:lnTo>
                      <a:pt x="47701" y="263497"/>
                    </a:lnTo>
                    <a:lnTo>
                      <a:pt x="47701" y="257628"/>
                    </a:lnTo>
                    <a:lnTo>
                      <a:pt x="41738" y="257628"/>
                    </a:lnTo>
                    <a:lnTo>
                      <a:pt x="41738" y="251759"/>
                    </a:lnTo>
                    <a:lnTo>
                      <a:pt x="35776" y="251759"/>
                    </a:lnTo>
                    <a:lnTo>
                      <a:pt x="35776" y="245890"/>
                    </a:lnTo>
                    <a:lnTo>
                      <a:pt x="29813" y="245890"/>
                    </a:lnTo>
                    <a:lnTo>
                      <a:pt x="29813" y="240021"/>
                    </a:lnTo>
                    <a:lnTo>
                      <a:pt x="23850" y="240021"/>
                    </a:lnTo>
                    <a:lnTo>
                      <a:pt x="23850" y="234152"/>
                    </a:lnTo>
                    <a:lnTo>
                      <a:pt x="17888" y="234152"/>
                    </a:lnTo>
                    <a:lnTo>
                      <a:pt x="17888" y="228283"/>
                    </a:lnTo>
                    <a:lnTo>
                      <a:pt x="11925" y="228283"/>
                    </a:lnTo>
                    <a:lnTo>
                      <a:pt x="11925" y="222414"/>
                    </a:lnTo>
                    <a:lnTo>
                      <a:pt x="5963" y="222414"/>
                    </a:lnTo>
                    <a:lnTo>
                      <a:pt x="5963" y="216545"/>
                    </a:lnTo>
                    <a:lnTo>
                      <a:pt x="0" y="216545"/>
                    </a:lnTo>
                    <a:lnTo>
                      <a:pt x="0" y="194593"/>
                    </a:lnTo>
                    <a:cubicBezTo>
                      <a:pt x="0" y="160859"/>
                      <a:pt x="1736" y="134256"/>
                      <a:pt x="5209" y="114784"/>
                    </a:cubicBezTo>
                    <a:cubicBezTo>
                      <a:pt x="8682" y="95312"/>
                      <a:pt x="17239" y="76150"/>
                      <a:pt x="30882" y="57299"/>
                    </a:cubicBezTo>
                    <a:cubicBezTo>
                      <a:pt x="44524" y="38447"/>
                      <a:pt x="62260" y="24185"/>
                      <a:pt x="84088" y="14511"/>
                    </a:cubicBezTo>
                    <a:cubicBezTo>
                      <a:pt x="105916" y="4837"/>
                      <a:pt x="132085" y="0"/>
                      <a:pt x="16259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3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CN" altLang="en-US" sz="3375">
                  <a:solidFill>
                    <a:srgbClr val="0D0D0D">
                      <a:alpha val="30000"/>
                    </a:srgbClr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18" name="MH_SubTitle_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06653" y="1835694"/>
                <a:ext cx="99966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charset="-122"/>
                  </a:rPr>
                  <a:t>企业业务性殊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231009" y="1176931"/>
              <a:ext cx="1057275" cy="1050132"/>
              <a:chOff x="6118623" y="1987749"/>
              <a:chExt cx="1057275" cy="1050132"/>
            </a:xfrm>
          </p:grpSpPr>
          <p:sp>
            <p:nvSpPr>
              <p:cNvPr id="14" name="MH_Other_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6118623" y="1987749"/>
                <a:ext cx="1050131" cy="1050131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0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77" y="68"/>
                    </a:moveTo>
                    <a:cubicBezTo>
                      <a:pt x="77" y="73"/>
                      <a:pt x="73" y="77"/>
                      <a:pt x="6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73"/>
                      <a:pt x="0" y="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7" y="4"/>
                      <a:pt x="77" y="8"/>
                    </a:cubicBezTo>
                    <a:cubicBezTo>
                      <a:pt x="77" y="68"/>
                      <a:pt x="77" y="68"/>
                      <a:pt x="77" y="6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015"/>
              </a:p>
            </p:txBody>
          </p:sp>
          <p:sp>
            <p:nvSpPr>
              <p:cNvPr id="19" name="MH_Other_6"/>
              <p:cNvSpPr/>
              <p:nvPr>
                <p:custDataLst>
                  <p:tags r:id="rId6"/>
                </p:custDataLst>
              </p:nvPr>
            </p:nvSpPr>
            <p:spPr>
              <a:xfrm>
                <a:off x="6271321" y="2325292"/>
                <a:ext cx="904577" cy="712589"/>
              </a:xfrm>
              <a:custGeom>
                <a:avLst/>
                <a:gdLst>
                  <a:gd name="connsiteX0" fmla="*/ 916633 w 1607638"/>
                  <a:gd name="connsiteY0" fmla="*/ 0 h 1266350"/>
                  <a:gd name="connsiteX1" fmla="*/ 985466 w 1607638"/>
                  <a:gd name="connsiteY1" fmla="*/ 14697 h 1266350"/>
                  <a:gd name="connsiteX2" fmla="*/ 1020812 w 1607638"/>
                  <a:gd name="connsiteY2" fmla="*/ 50230 h 1266350"/>
                  <a:gd name="connsiteX3" fmla="*/ 1020819 w 1607638"/>
                  <a:gd name="connsiteY3" fmla="*/ 50255 h 1266350"/>
                  <a:gd name="connsiteX4" fmla="*/ 1025652 w 1607638"/>
                  <a:gd name="connsiteY4" fmla="*/ 55114 h 1266350"/>
                  <a:gd name="connsiteX5" fmla="*/ 1025658 w 1607638"/>
                  <a:gd name="connsiteY5" fmla="*/ 55135 h 1266350"/>
                  <a:gd name="connsiteX6" fmla="*/ 1030493 w 1607638"/>
                  <a:gd name="connsiteY6" fmla="*/ 59997 h 1266350"/>
                  <a:gd name="connsiteX7" fmla="*/ 1030499 w 1607638"/>
                  <a:gd name="connsiteY7" fmla="*/ 60021 h 1266350"/>
                  <a:gd name="connsiteX8" fmla="*/ 1035333 w 1607638"/>
                  <a:gd name="connsiteY8" fmla="*/ 64881 h 1266350"/>
                  <a:gd name="connsiteX9" fmla="*/ 1035339 w 1607638"/>
                  <a:gd name="connsiteY9" fmla="*/ 64905 h 1266350"/>
                  <a:gd name="connsiteX10" fmla="*/ 1040173 w 1607638"/>
                  <a:gd name="connsiteY10" fmla="*/ 69765 h 1266350"/>
                  <a:gd name="connsiteX11" fmla="*/ 1040179 w 1607638"/>
                  <a:gd name="connsiteY11" fmla="*/ 69788 h 1266350"/>
                  <a:gd name="connsiteX12" fmla="*/ 1045013 w 1607638"/>
                  <a:gd name="connsiteY12" fmla="*/ 74648 h 1266350"/>
                  <a:gd name="connsiteX13" fmla="*/ 1045019 w 1607638"/>
                  <a:gd name="connsiteY13" fmla="*/ 74672 h 1266350"/>
                  <a:gd name="connsiteX14" fmla="*/ 1049853 w 1607638"/>
                  <a:gd name="connsiteY14" fmla="*/ 79532 h 1266350"/>
                  <a:gd name="connsiteX15" fmla="*/ 1049859 w 1607638"/>
                  <a:gd name="connsiteY15" fmla="*/ 79556 h 1266350"/>
                  <a:gd name="connsiteX16" fmla="*/ 1054693 w 1607638"/>
                  <a:gd name="connsiteY16" fmla="*/ 84416 h 1266350"/>
                  <a:gd name="connsiteX17" fmla="*/ 1054699 w 1607638"/>
                  <a:gd name="connsiteY17" fmla="*/ 84438 h 1266350"/>
                  <a:gd name="connsiteX18" fmla="*/ 1059534 w 1607638"/>
                  <a:gd name="connsiteY18" fmla="*/ 89299 h 1266350"/>
                  <a:gd name="connsiteX19" fmla="*/ 1059540 w 1607638"/>
                  <a:gd name="connsiteY19" fmla="*/ 89323 h 1266350"/>
                  <a:gd name="connsiteX20" fmla="*/ 1064374 w 1607638"/>
                  <a:gd name="connsiteY20" fmla="*/ 94183 h 1266350"/>
                  <a:gd name="connsiteX21" fmla="*/ 1064380 w 1607638"/>
                  <a:gd name="connsiteY21" fmla="*/ 94207 h 1266350"/>
                  <a:gd name="connsiteX22" fmla="*/ 1069214 w 1607638"/>
                  <a:gd name="connsiteY22" fmla="*/ 99067 h 1266350"/>
                  <a:gd name="connsiteX23" fmla="*/ 1069220 w 1607638"/>
                  <a:gd name="connsiteY23" fmla="*/ 99090 h 1266350"/>
                  <a:gd name="connsiteX24" fmla="*/ 1074054 w 1607638"/>
                  <a:gd name="connsiteY24" fmla="*/ 103950 h 1266350"/>
                  <a:gd name="connsiteX25" fmla="*/ 1074060 w 1607638"/>
                  <a:gd name="connsiteY25" fmla="*/ 103973 h 1266350"/>
                  <a:gd name="connsiteX26" fmla="*/ 1078895 w 1607638"/>
                  <a:gd name="connsiteY26" fmla="*/ 108834 h 1266350"/>
                  <a:gd name="connsiteX27" fmla="*/ 1078901 w 1607638"/>
                  <a:gd name="connsiteY27" fmla="*/ 108857 h 1266350"/>
                  <a:gd name="connsiteX28" fmla="*/ 1083735 w 1607638"/>
                  <a:gd name="connsiteY28" fmla="*/ 113717 h 1266350"/>
                  <a:gd name="connsiteX29" fmla="*/ 1083741 w 1607638"/>
                  <a:gd name="connsiteY29" fmla="*/ 113741 h 1266350"/>
                  <a:gd name="connsiteX30" fmla="*/ 1088575 w 1607638"/>
                  <a:gd name="connsiteY30" fmla="*/ 118601 h 1266350"/>
                  <a:gd name="connsiteX31" fmla="*/ 1088581 w 1607638"/>
                  <a:gd name="connsiteY31" fmla="*/ 118624 h 1266350"/>
                  <a:gd name="connsiteX32" fmla="*/ 1093416 w 1607638"/>
                  <a:gd name="connsiteY32" fmla="*/ 123485 h 1266350"/>
                  <a:gd name="connsiteX33" fmla="*/ 1093422 w 1607638"/>
                  <a:gd name="connsiteY33" fmla="*/ 123508 h 1266350"/>
                  <a:gd name="connsiteX34" fmla="*/ 1098256 w 1607638"/>
                  <a:gd name="connsiteY34" fmla="*/ 128368 h 1266350"/>
                  <a:gd name="connsiteX35" fmla="*/ 1098262 w 1607638"/>
                  <a:gd name="connsiteY35" fmla="*/ 128392 h 1266350"/>
                  <a:gd name="connsiteX36" fmla="*/ 1099504 w 1607638"/>
                  <a:gd name="connsiteY36" fmla="*/ 129640 h 1266350"/>
                  <a:gd name="connsiteX37" fmla="*/ 1148490 w 1607638"/>
                  <a:gd name="connsiteY37" fmla="*/ 0 h 1266350"/>
                  <a:gd name="connsiteX38" fmla="*/ 1204987 w 1607638"/>
                  <a:gd name="connsiteY38" fmla="*/ 0 h 1266350"/>
                  <a:gd name="connsiteX39" fmla="*/ 1203148 w 1607638"/>
                  <a:gd name="connsiteY39" fmla="*/ 4884 h 1266350"/>
                  <a:gd name="connsiteX40" fmla="*/ 1209827 w 1607638"/>
                  <a:gd name="connsiteY40" fmla="*/ 4884 h 1266350"/>
                  <a:gd name="connsiteX41" fmla="*/ 1207988 w 1607638"/>
                  <a:gd name="connsiteY41" fmla="*/ 9767 h 1266350"/>
                  <a:gd name="connsiteX42" fmla="*/ 1214668 w 1607638"/>
                  <a:gd name="connsiteY42" fmla="*/ 9767 h 1266350"/>
                  <a:gd name="connsiteX43" fmla="*/ 1212829 w 1607638"/>
                  <a:gd name="connsiteY43" fmla="*/ 14651 h 1266350"/>
                  <a:gd name="connsiteX44" fmla="*/ 1219508 w 1607638"/>
                  <a:gd name="connsiteY44" fmla="*/ 14651 h 1266350"/>
                  <a:gd name="connsiteX45" fmla="*/ 1217669 w 1607638"/>
                  <a:gd name="connsiteY45" fmla="*/ 19535 h 1266350"/>
                  <a:gd name="connsiteX46" fmla="*/ 1224348 w 1607638"/>
                  <a:gd name="connsiteY46" fmla="*/ 19535 h 1266350"/>
                  <a:gd name="connsiteX47" fmla="*/ 1222509 w 1607638"/>
                  <a:gd name="connsiteY47" fmla="*/ 24418 h 1266350"/>
                  <a:gd name="connsiteX48" fmla="*/ 1229188 w 1607638"/>
                  <a:gd name="connsiteY48" fmla="*/ 24418 h 1266350"/>
                  <a:gd name="connsiteX49" fmla="*/ 1227349 w 1607638"/>
                  <a:gd name="connsiteY49" fmla="*/ 29302 h 1266350"/>
                  <a:gd name="connsiteX50" fmla="*/ 1234028 w 1607638"/>
                  <a:gd name="connsiteY50" fmla="*/ 29302 h 1266350"/>
                  <a:gd name="connsiteX51" fmla="*/ 1232189 w 1607638"/>
                  <a:gd name="connsiteY51" fmla="*/ 34186 h 1266350"/>
                  <a:gd name="connsiteX52" fmla="*/ 1238868 w 1607638"/>
                  <a:gd name="connsiteY52" fmla="*/ 34186 h 1266350"/>
                  <a:gd name="connsiteX53" fmla="*/ 1237029 w 1607638"/>
                  <a:gd name="connsiteY53" fmla="*/ 39069 h 1266350"/>
                  <a:gd name="connsiteX54" fmla="*/ 1243709 w 1607638"/>
                  <a:gd name="connsiteY54" fmla="*/ 39069 h 1266350"/>
                  <a:gd name="connsiteX55" fmla="*/ 1241870 w 1607638"/>
                  <a:gd name="connsiteY55" fmla="*/ 43953 h 1266350"/>
                  <a:gd name="connsiteX56" fmla="*/ 1248549 w 1607638"/>
                  <a:gd name="connsiteY56" fmla="*/ 43953 h 1266350"/>
                  <a:gd name="connsiteX57" fmla="*/ 1246710 w 1607638"/>
                  <a:gd name="connsiteY57" fmla="*/ 48837 h 1266350"/>
                  <a:gd name="connsiteX58" fmla="*/ 1253389 w 1607638"/>
                  <a:gd name="connsiteY58" fmla="*/ 48837 h 1266350"/>
                  <a:gd name="connsiteX59" fmla="*/ 1251550 w 1607638"/>
                  <a:gd name="connsiteY59" fmla="*/ 53720 h 1266350"/>
                  <a:gd name="connsiteX60" fmla="*/ 1258229 w 1607638"/>
                  <a:gd name="connsiteY60" fmla="*/ 53720 h 1266350"/>
                  <a:gd name="connsiteX61" fmla="*/ 1256390 w 1607638"/>
                  <a:gd name="connsiteY61" fmla="*/ 58604 h 1266350"/>
                  <a:gd name="connsiteX62" fmla="*/ 1263070 w 1607638"/>
                  <a:gd name="connsiteY62" fmla="*/ 58604 h 1266350"/>
                  <a:gd name="connsiteX63" fmla="*/ 1261231 w 1607638"/>
                  <a:gd name="connsiteY63" fmla="*/ 63487 h 1266350"/>
                  <a:gd name="connsiteX64" fmla="*/ 1267910 w 1607638"/>
                  <a:gd name="connsiteY64" fmla="*/ 63487 h 1266350"/>
                  <a:gd name="connsiteX65" fmla="*/ 1266071 w 1607638"/>
                  <a:gd name="connsiteY65" fmla="*/ 68371 h 1266350"/>
                  <a:gd name="connsiteX66" fmla="*/ 1272750 w 1607638"/>
                  <a:gd name="connsiteY66" fmla="*/ 68371 h 1266350"/>
                  <a:gd name="connsiteX67" fmla="*/ 1270911 w 1607638"/>
                  <a:gd name="connsiteY67" fmla="*/ 73255 h 1266350"/>
                  <a:gd name="connsiteX68" fmla="*/ 1277591 w 1607638"/>
                  <a:gd name="connsiteY68" fmla="*/ 73255 h 1266350"/>
                  <a:gd name="connsiteX69" fmla="*/ 1275752 w 1607638"/>
                  <a:gd name="connsiteY69" fmla="*/ 78138 h 1266350"/>
                  <a:gd name="connsiteX70" fmla="*/ 1282431 w 1607638"/>
                  <a:gd name="connsiteY70" fmla="*/ 78138 h 1266350"/>
                  <a:gd name="connsiteX71" fmla="*/ 1280592 w 1607638"/>
                  <a:gd name="connsiteY71" fmla="*/ 83022 h 1266350"/>
                  <a:gd name="connsiteX72" fmla="*/ 1287271 w 1607638"/>
                  <a:gd name="connsiteY72" fmla="*/ 83022 h 1266350"/>
                  <a:gd name="connsiteX73" fmla="*/ 1285432 w 1607638"/>
                  <a:gd name="connsiteY73" fmla="*/ 87906 h 1266350"/>
                  <a:gd name="connsiteX74" fmla="*/ 1292112 w 1607638"/>
                  <a:gd name="connsiteY74" fmla="*/ 87906 h 1266350"/>
                  <a:gd name="connsiteX75" fmla="*/ 1290273 w 1607638"/>
                  <a:gd name="connsiteY75" fmla="*/ 92789 h 1266350"/>
                  <a:gd name="connsiteX76" fmla="*/ 1296952 w 1607638"/>
                  <a:gd name="connsiteY76" fmla="*/ 92789 h 1266350"/>
                  <a:gd name="connsiteX77" fmla="*/ 1295113 w 1607638"/>
                  <a:gd name="connsiteY77" fmla="*/ 97673 h 1266350"/>
                  <a:gd name="connsiteX78" fmla="*/ 1301792 w 1607638"/>
                  <a:gd name="connsiteY78" fmla="*/ 97673 h 1266350"/>
                  <a:gd name="connsiteX79" fmla="*/ 1299953 w 1607638"/>
                  <a:gd name="connsiteY79" fmla="*/ 102557 h 1266350"/>
                  <a:gd name="connsiteX80" fmla="*/ 1306632 w 1607638"/>
                  <a:gd name="connsiteY80" fmla="*/ 102557 h 1266350"/>
                  <a:gd name="connsiteX81" fmla="*/ 1304793 w 1607638"/>
                  <a:gd name="connsiteY81" fmla="*/ 107440 h 1266350"/>
                  <a:gd name="connsiteX82" fmla="*/ 1311472 w 1607638"/>
                  <a:gd name="connsiteY82" fmla="*/ 107440 h 1266350"/>
                  <a:gd name="connsiteX83" fmla="*/ 1309633 w 1607638"/>
                  <a:gd name="connsiteY83" fmla="*/ 112324 h 1266350"/>
                  <a:gd name="connsiteX84" fmla="*/ 1316312 w 1607638"/>
                  <a:gd name="connsiteY84" fmla="*/ 112324 h 1266350"/>
                  <a:gd name="connsiteX85" fmla="*/ 1314473 w 1607638"/>
                  <a:gd name="connsiteY85" fmla="*/ 117208 h 1266350"/>
                  <a:gd name="connsiteX86" fmla="*/ 1321153 w 1607638"/>
                  <a:gd name="connsiteY86" fmla="*/ 117208 h 1266350"/>
                  <a:gd name="connsiteX87" fmla="*/ 1319314 w 1607638"/>
                  <a:gd name="connsiteY87" fmla="*/ 122091 h 1266350"/>
                  <a:gd name="connsiteX88" fmla="*/ 1325993 w 1607638"/>
                  <a:gd name="connsiteY88" fmla="*/ 122091 h 1266350"/>
                  <a:gd name="connsiteX89" fmla="*/ 1324154 w 1607638"/>
                  <a:gd name="connsiteY89" fmla="*/ 126975 h 1266350"/>
                  <a:gd name="connsiteX90" fmla="*/ 1330833 w 1607638"/>
                  <a:gd name="connsiteY90" fmla="*/ 126975 h 1266350"/>
                  <a:gd name="connsiteX91" fmla="*/ 1328994 w 1607638"/>
                  <a:gd name="connsiteY91" fmla="*/ 131859 h 1266350"/>
                  <a:gd name="connsiteX92" fmla="*/ 1335674 w 1607638"/>
                  <a:gd name="connsiteY92" fmla="*/ 131859 h 1266350"/>
                  <a:gd name="connsiteX93" fmla="*/ 1333835 w 1607638"/>
                  <a:gd name="connsiteY93" fmla="*/ 136742 h 1266350"/>
                  <a:gd name="connsiteX94" fmla="*/ 1340514 w 1607638"/>
                  <a:gd name="connsiteY94" fmla="*/ 136742 h 1266350"/>
                  <a:gd name="connsiteX95" fmla="*/ 1338675 w 1607638"/>
                  <a:gd name="connsiteY95" fmla="*/ 141626 h 1266350"/>
                  <a:gd name="connsiteX96" fmla="*/ 1345354 w 1607638"/>
                  <a:gd name="connsiteY96" fmla="*/ 141626 h 1266350"/>
                  <a:gd name="connsiteX97" fmla="*/ 1343515 w 1607638"/>
                  <a:gd name="connsiteY97" fmla="*/ 146510 h 1266350"/>
                  <a:gd name="connsiteX98" fmla="*/ 1350194 w 1607638"/>
                  <a:gd name="connsiteY98" fmla="*/ 146510 h 1266350"/>
                  <a:gd name="connsiteX99" fmla="*/ 1348355 w 1607638"/>
                  <a:gd name="connsiteY99" fmla="*/ 151393 h 1266350"/>
                  <a:gd name="connsiteX100" fmla="*/ 1355035 w 1607638"/>
                  <a:gd name="connsiteY100" fmla="*/ 151393 h 1266350"/>
                  <a:gd name="connsiteX101" fmla="*/ 1353196 w 1607638"/>
                  <a:gd name="connsiteY101" fmla="*/ 156277 h 1266350"/>
                  <a:gd name="connsiteX102" fmla="*/ 1359875 w 1607638"/>
                  <a:gd name="connsiteY102" fmla="*/ 156277 h 1266350"/>
                  <a:gd name="connsiteX103" fmla="*/ 1358036 w 1607638"/>
                  <a:gd name="connsiteY103" fmla="*/ 161160 h 1266350"/>
                  <a:gd name="connsiteX104" fmla="*/ 1364715 w 1607638"/>
                  <a:gd name="connsiteY104" fmla="*/ 161160 h 1266350"/>
                  <a:gd name="connsiteX105" fmla="*/ 1362876 w 1607638"/>
                  <a:gd name="connsiteY105" fmla="*/ 166044 h 1266350"/>
                  <a:gd name="connsiteX106" fmla="*/ 1369556 w 1607638"/>
                  <a:gd name="connsiteY106" fmla="*/ 166044 h 1266350"/>
                  <a:gd name="connsiteX107" fmla="*/ 1367717 w 1607638"/>
                  <a:gd name="connsiteY107" fmla="*/ 170928 h 1266350"/>
                  <a:gd name="connsiteX108" fmla="*/ 1374396 w 1607638"/>
                  <a:gd name="connsiteY108" fmla="*/ 170928 h 1266350"/>
                  <a:gd name="connsiteX109" fmla="*/ 1372557 w 1607638"/>
                  <a:gd name="connsiteY109" fmla="*/ 175811 h 1266350"/>
                  <a:gd name="connsiteX110" fmla="*/ 1379236 w 1607638"/>
                  <a:gd name="connsiteY110" fmla="*/ 175811 h 1266350"/>
                  <a:gd name="connsiteX111" fmla="*/ 1377397 w 1607638"/>
                  <a:gd name="connsiteY111" fmla="*/ 180695 h 1266350"/>
                  <a:gd name="connsiteX112" fmla="*/ 1384077 w 1607638"/>
                  <a:gd name="connsiteY112" fmla="*/ 180695 h 1266350"/>
                  <a:gd name="connsiteX113" fmla="*/ 1382238 w 1607638"/>
                  <a:gd name="connsiteY113" fmla="*/ 185579 h 1266350"/>
                  <a:gd name="connsiteX114" fmla="*/ 1388917 w 1607638"/>
                  <a:gd name="connsiteY114" fmla="*/ 185579 h 1266350"/>
                  <a:gd name="connsiteX115" fmla="*/ 1387078 w 1607638"/>
                  <a:gd name="connsiteY115" fmla="*/ 190462 h 1266350"/>
                  <a:gd name="connsiteX116" fmla="*/ 1393757 w 1607638"/>
                  <a:gd name="connsiteY116" fmla="*/ 190462 h 1266350"/>
                  <a:gd name="connsiteX117" fmla="*/ 1391918 w 1607638"/>
                  <a:gd name="connsiteY117" fmla="*/ 195346 h 1266350"/>
                  <a:gd name="connsiteX118" fmla="*/ 1398597 w 1607638"/>
                  <a:gd name="connsiteY118" fmla="*/ 195346 h 1266350"/>
                  <a:gd name="connsiteX119" fmla="*/ 1396758 w 1607638"/>
                  <a:gd name="connsiteY119" fmla="*/ 200230 h 1266350"/>
                  <a:gd name="connsiteX120" fmla="*/ 1403437 w 1607638"/>
                  <a:gd name="connsiteY120" fmla="*/ 200230 h 1266350"/>
                  <a:gd name="connsiteX121" fmla="*/ 1401598 w 1607638"/>
                  <a:gd name="connsiteY121" fmla="*/ 205113 h 1266350"/>
                  <a:gd name="connsiteX122" fmla="*/ 1408277 w 1607638"/>
                  <a:gd name="connsiteY122" fmla="*/ 205113 h 1266350"/>
                  <a:gd name="connsiteX123" fmla="*/ 1406438 w 1607638"/>
                  <a:gd name="connsiteY123" fmla="*/ 209997 h 1266350"/>
                  <a:gd name="connsiteX124" fmla="*/ 1413117 w 1607638"/>
                  <a:gd name="connsiteY124" fmla="*/ 209997 h 1266350"/>
                  <a:gd name="connsiteX125" fmla="*/ 1411278 w 1607638"/>
                  <a:gd name="connsiteY125" fmla="*/ 214881 h 1266350"/>
                  <a:gd name="connsiteX126" fmla="*/ 1417958 w 1607638"/>
                  <a:gd name="connsiteY126" fmla="*/ 214881 h 1266350"/>
                  <a:gd name="connsiteX127" fmla="*/ 1416119 w 1607638"/>
                  <a:gd name="connsiteY127" fmla="*/ 219764 h 1266350"/>
                  <a:gd name="connsiteX128" fmla="*/ 1422798 w 1607638"/>
                  <a:gd name="connsiteY128" fmla="*/ 219764 h 1266350"/>
                  <a:gd name="connsiteX129" fmla="*/ 1420959 w 1607638"/>
                  <a:gd name="connsiteY129" fmla="*/ 224648 h 1266350"/>
                  <a:gd name="connsiteX130" fmla="*/ 1427638 w 1607638"/>
                  <a:gd name="connsiteY130" fmla="*/ 224648 h 1266350"/>
                  <a:gd name="connsiteX131" fmla="*/ 1425799 w 1607638"/>
                  <a:gd name="connsiteY131" fmla="*/ 229532 h 1266350"/>
                  <a:gd name="connsiteX132" fmla="*/ 1432479 w 1607638"/>
                  <a:gd name="connsiteY132" fmla="*/ 229532 h 1266350"/>
                  <a:gd name="connsiteX133" fmla="*/ 1430640 w 1607638"/>
                  <a:gd name="connsiteY133" fmla="*/ 234415 h 1266350"/>
                  <a:gd name="connsiteX134" fmla="*/ 1437319 w 1607638"/>
                  <a:gd name="connsiteY134" fmla="*/ 234415 h 1266350"/>
                  <a:gd name="connsiteX135" fmla="*/ 1435480 w 1607638"/>
                  <a:gd name="connsiteY135" fmla="*/ 239299 h 1266350"/>
                  <a:gd name="connsiteX136" fmla="*/ 1442159 w 1607638"/>
                  <a:gd name="connsiteY136" fmla="*/ 239299 h 1266350"/>
                  <a:gd name="connsiteX137" fmla="*/ 1440320 w 1607638"/>
                  <a:gd name="connsiteY137" fmla="*/ 244182 h 1266350"/>
                  <a:gd name="connsiteX138" fmla="*/ 1447000 w 1607638"/>
                  <a:gd name="connsiteY138" fmla="*/ 244182 h 1266350"/>
                  <a:gd name="connsiteX139" fmla="*/ 1445161 w 1607638"/>
                  <a:gd name="connsiteY139" fmla="*/ 249066 h 1266350"/>
                  <a:gd name="connsiteX140" fmla="*/ 1451840 w 1607638"/>
                  <a:gd name="connsiteY140" fmla="*/ 249066 h 1266350"/>
                  <a:gd name="connsiteX141" fmla="*/ 1450001 w 1607638"/>
                  <a:gd name="connsiteY141" fmla="*/ 253950 h 1266350"/>
                  <a:gd name="connsiteX142" fmla="*/ 1456680 w 1607638"/>
                  <a:gd name="connsiteY142" fmla="*/ 253950 h 1266350"/>
                  <a:gd name="connsiteX143" fmla="*/ 1454841 w 1607638"/>
                  <a:gd name="connsiteY143" fmla="*/ 258834 h 1266350"/>
                  <a:gd name="connsiteX144" fmla="*/ 1461521 w 1607638"/>
                  <a:gd name="connsiteY144" fmla="*/ 258834 h 1266350"/>
                  <a:gd name="connsiteX145" fmla="*/ 1459682 w 1607638"/>
                  <a:gd name="connsiteY145" fmla="*/ 263717 h 1266350"/>
                  <a:gd name="connsiteX146" fmla="*/ 1466361 w 1607638"/>
                  <a:gd name="connsiteY146" fmla="*/ 263717 h 1266350"/>
                  <a:gd name="connsiteX147" fmla="*/ 1464522 w 1607638"/>
                  <a:gd name="connsiteY147" fmla="*/ 268601 h 1266350"/>
                  <a:gd name="connsiteX148" fmla="*/ 1471201 w 1607638"/>
                  <a:gd name="connsiteY148" fmla="*/ 268601 h 1266350"/>
                  <a:gd name="connsiteX149" fmla="*/ 1469362 w 1607638"/>
                  <a:gd name="connsiteY149" fmla="*/ 273485 h 1266350"/>
                  <a:gd name="connsiteX150" fmla="*/ 1476041 w 1607638"/>
                  <a:gd name="connsiteY150" fmla="*/ 273485 h 1266350"/>
                  <a:gd name="connsiteX151" fmla="*/ 1474202 w 1607638"/>
                  <a:gd name="connsiteY151" fmla="*/ 278368 h 1266350"/>
                  <a:gd name="connsiteX152" fmla="*/ 1480882 w 1607638"/>
                  <a:gd name="connsiteY152" fmla="*/ 278368 h 1266350"/>
                  <a:gd name="connsiteX153" fmla="*/ 1479043 w 1607638"/>
                  <a:gd name="connsiteY153" fmla="*/ 283252 h 1266350"/>
                  <a:gd name="connsiteX154" fmla="*/ 1485722 w 1607638"/>
                  <a:gd name="connsiteY154" fmla="*/ 283252 h 1266350"/>
                  <a:gd name="connsiteX155" fmla="*/ 1483883 w 1607638"/>
                  <a:gd name="connsiteY155" fmla="*/ 288135 h 1266350"/>
                  <a:gd name="connsiteX156" fmla="*/ 1490562 w 1607638"/>
                  <a:gd name="connsiteY156" fmla="*/ 288135 h 1266350"/>
                  <a:gd name="connsiteX157" fmla="*/ 1488723 w 1607638"/>
                  <a:gd name="connsiteY157" fmla="*/ 293019 h 1266350"/>
                  <a:gd name="connsiteX158" fmla="*/ 1495402 w 1607638"/>
                  <a:gd name="connsiteY158" fmla="*/ 293019 h 1266350"/>
                  <a:gd name="connsiteX159" fmla="*/ 1493563 w 1607638"/>
                  <a:gd name="connsiteY159" fmla="*/ 297903 h 1266350"/>
                  <a:gd name="connsiteX160" fmla="*/ 1500242 w 1607638"/>
                  <a:gd name="connsiteY160" fmla="*/ 297903 h 1266350"/>
                  <a:gd name="connsiteX161" fmla="*/ 1498403 w 1607638"/>
                  <a:gd name="connsiteY161" fmla="*/ 302786 h 1266350"/>
                  <a:gd name="connsiteX162" fmla="*/ 1505082 w 1607638"/>
                  <a:gd name="connsiteY162" fmla="*/ 302786 h 1266350"/>
                  <a:gd name="connsiteX163" fmla="*/ 1503243 w 1607638"/>
                  <a:gd name="connsiteY163" fmla="*/ 307670 h 1266350"/>
                  <a:gd name="connsiteX164" fmla="*/ 1509923 w 1607638"/>
                  <a:gd name="connsiteY164" fmla="*/ 307670 h 1266350"/>
                  <a:gd name="connsiteX165" fmla="*/ 1508084 w 1607638"/>
                  <a:gd name="connsiteY165" fmla="*/ 312554 h 1266350"/>
                  <a:gd name="connsiteX166" fmla="*/ 1514763 w 1607638"/>
                  <a:gd name="connsiteY166" fmla="*/ 312554 h 1266350"/>
                  <a:gd name="connsiteX167" fmla="*/ 1512924 w 1607638"/>
                  <a:gd name="connsiteY167" fmla="*/ 317437 h 1266350"/>
                  <a:gd name="connsiteX168" fmla="*/ 1519603 w 1607638"/>
                  <a:gd name="connsiteY168" fmla="*/ 317437 h 1266350"/>
                  <a:gd name="connsiteX169" fmla="*/ 1517764 w 1607638"/>
                  <a:gd name="connsiteY169" fmla="*/ 322321 h 1266350"/>
                  <a:gd name="connsiteX170" fmla="*/ 1524444 w 1607638"/>
                  <a:gd name="connsiteY170" fmla="*/ 322321 h 1266350"/>
                  <a:gd name="connsiteX171" fmla="*/ 1522605 w 1607638"/>
                  <a:gd name="connsiteY171" fmla="*/ 327205 h 1266350"/>
                  <a:gd name="connsiteX172" fmla="*/ 1529284 w 1607638"/>
                  <a:gd name="connsiteY172" fmla="*/ 327205 h 1266350"/>
                  <a:gd name="connsiteX173" fmla="*/ 1527445 w 1607638"/>
                  <a:gd name="connsiteY173" fmla="*/ 332088 h 1266350"/>
                  <a:gd name="connsiteX174" fmla="*/ 1534124 w 1607638"/>
                  <a:gd name="connsiteY174" fmla="*/ 332088 h 1266350"/>
                  <a:gd name="connsiteX175" fmla="*/ 1532285 w 1607638"/>
                  <a:gd name="connsiteY175" fmla="*/ 336972 h 1266350"/>
                  <a:gd name="connsiteX176" fmla="*/ 1538965 w 1607638"/>
                  <a:gd name="connsiteY176" fmla="*/ 336972 h 1266350"/>
                  <a:gd name="connsiteX177" fmla="*/ 1537126 w 1607638"/>
                  <a:gd name="connsiteY177" fmla="*/ 341856 h 1266350"/>
                  <a:gd name="connsiteX178" fmla="*/ 1543805 w 1607638"/>
                  <a:gd name="connsiteY178" fmla="*/ 341856 h 1266350"/>
                  <a:gd name="connsiteX179" fmla="*/ 1541966 w 1607638"/>
                  <a:gd name="connsiteY179" fmla="*/ 346739 h 1266350"/>
                  <a:gd name="connsiteX180" fmla="*/ 1548645 w 1607638"/>
                  <a:gd name="connsiteY180" fmla="*/ 346739 h 1266350"/>
                  <a:gd name="connsiteX181" fmla="*/ 1546806 w 1607638"/>
                  <a:gd name="connsiteY181" fmla="*/ 351623 h 1266350"/>
                  <a:gd name="connsiteX182" fmla="*/ 1553486 w 1607638"/>
                  <a:gd name="connsiteY182" fmla="*/ 351623 h 1266350"/>
                  <a:gd name="connsiteX183" fmla="*/ 1551647 w 1607638"/>
                  <a:gd name="connsiteY183" fmla="*/ 356507 h 1266350"/>
                  <a:gd name="connsiteX184" fmla="*/ 1558326 w 1607638"/>
                  <a:gd name="connsiteY184" fmla="*/ 356507 h 1266350"/>
                  <a:gd name="connsiteX185" fmla="*/ 1556487 w 1607638"/>
                  <a:gd name="connsiteY185" fmla="*/ 361390 h 1266350"/>
                  <a:gd name="connsiteX186" fmla="*/ 1563166 w 1607638"/>
                  <a:gd name="connsiteY186" fmla="*/ 361390 h 1266350"/>
                  <a:gd name="connsiteX187" fmla="*/ 1561327 w 1607638"/>
                  <a:gd name="connsiteY187" fmla="*/ 366274 h 1266350"/>
                  <a:gd name="connsiteX188" fmla="*/ 1568006 w 1607638"/>
                  <a:gd name="connsiteY188" fmla="*/ 366274 h 1266350"/>
                  <a:gd name="connsiteX189" fmla="*/ 1566167 w 1607638"/>
                  <a:gd name="connsiteY189" fmla="*/ 371157 h 1266350"/>
                  <a:gd name="connsiteX190" fmla="*/ 1572846 w 1607638"/>
                  <a:gd name="connsiteY190" fmla="*/ 371157 h 1266350"/>
                  <a:gd name="connsiteX191" fmla="*/ 1571007 w 1607638"/>
                  <a:gd name="connsiteY191" fmla="*/ 376041 h 1266350"/>
                  <a:gd name="connsiteX192" fmla="*/ 1577686 w 1607638"/>
                  <a:gd name="connsiteY192" fmla="*/ 376041 h 1266350"/>
                  <a:gd name="connsiteX193" fmla="*/ 1575847 w 1607638"/>
                  <a:gd name="connsiteY193" fmla="*/ 380925 h 1266350"/>
                  <a:gd name="connsiteX194" fmla="*/ 1582527 w 1607638"/>
                  <a:gd name="connsiteY194" fmla="*/ 380925 h 1266350"/>
                  <a:gd name="connsiteX195" fmla="*/ 1580688 w 1607638"/>
                  <a:gd name="connsiteY195" fmla="*/ 385808 h 1266350"/>
                  <a:gd name="connsiteX196" fmla="*/ 1587367 w 1607638"/>
                  <a:gd name="connsiteY196" fmla="*/ 385808 h 1266350"/>
                  <a:gd name="connsiteX197" fmla="*/ 1585528 w 1607638"/>
                  <a:gd name="connsiteY197" fmla="*/ 390692 h 1266350"/>
                  <a:gd name="connsiteX198" fmla="*/ 1592207 w 1607638"/>
                  <a:gd name="connsiteY198" fmla="*/ 390692 h 1266350"/>
                  <a:gd name="connsiteX199" fmla="*/ 1590368 w 1607638"/>
                  <a:gd name="connsiteY199" fmla="*/ 395576 h 1266350"/>
                  <a:gd name="connsiteX200" fmla="*/ 1597047 w 1607638"/>
                  <a:gd name="connsiteY200" fmla="*/ 395576 h 1266350"/>
                  <a:gd name="connsiteX201" fmla="*/ 1595208 w 1607638"/>
                  <a:gd name="connsiteY201" fmla="*/ 400459 h 1266350"/>
                  <a:gd name="connsiteX202" fmla="*/ 1601888 w 1607638"/>
                  <a:gd name="connsiteY202" fmla="*/ 400459 h 1266350"/>
                  <a:gd name="connsiteX203" fmla="*/ 1600049 w 1607638"/>
                  <a:gd name="connsiteY203" fmla="*/ 405343 h 1266350"/>
                  <a:gd name="connsiteX204" fmla="*/ 1606728 w 1607638"/>
                  <a:gd name="connsiteY204" fmla="*/ 405343 h 1266350"/>
                  <a:gd name="connsiteX205" fmla="*/ 1604889 w 1607638"/>
                  <a:gd name="connsiteY205" fmla="*/ 410227 h 1266350"/>
                  <a:gd name="connsiteX206" fmla="*/ 1607638 w 1607638"/>
                  <a:gd name="connsiteY206" fmla="*/ 410227 h 1266350"/>
                  <a:gd name="connsiteX207" fmla="*/ 1607638 w 1607638"/>
                  <a:gd name="connsiteY207" fmla="*/ 434390 h 1266350"/>
                  <a:gd name="connsiteX208" fmla="*/ 1607638 w 1607638"/>
                  <a:gd name="connsiteY208" fmla="*/ 1048131 h 1266350"/>
                  <a:gd name="connsiteX209" fmla="*/ 1413665 w 1607638"/>
                  <a:gd name="connsiteY209" fmla="*/ 1266350 h 1266350"/>
                  <a:gd name="connsiteX210" fmla="*/ 739189 w 1607638"/>
                  <a:gd name="connsiteY210" fmla="*/ 1266350 h 1266350"/>
                  <a:gd name="connsiteX211" fmla="*/ 724565 w 1607638"/>
                  <a:gd name="connsiteY211" fmla="*/ 1266350 h 1266350"/>
                  <a:gd name="connsiteX212" fmla="*/ 723866 w 1607638"/>
                  <a:gd name="connsiteY212" fmla="*/ 1265367 h 1266350"/>
                  <a:gd name="connsiteX213" fmla="*/ 721262 w 1607638"/>
                  <a:gd name="connsiteY213" fmla="*/ 1263629 h 1266350"/>
                  <a:gd name="connsiteX214" fmla="*/ 719026 w 1607638"/>
                  <a:gd name="connsiteY214" fmla="*/ 1260483 h 1266350"/>
                  <a:gd name="connsiteX215" fmla="*/ 716422 w 1607638"/>
                  <a:gd name="connsiteY215" fmla="*/ 1258745 h 1266350"/>
                  <a:gd name="connsiteX216" fmla="*/ 714188 w 1607638"/>
                  <a:gd name="connsiteY216" fmla="*/ 1255602 h 1266350"/>
                  <a:gd name="connsiteX217" fmla="*/ 711581 w 1607638"/>
                  <a:gd name="connsiteY217" fmla="*/ 1253862 h 1266350"/>
                  <a:gd name="connsiteX218" fmla="*/ 709345 w 1607638"/>
                  <a:gd name="connsiteY218" fmla="*/ 1250716 h 1266350"/>
                  <a:gd name="connsiteX219" fmla="*/ 706741 w 1607638"/>
                  <a:gd name="connsiteY219" fmla="*/ 1248978 h 1266350"/>
                  <a:gd name="connsiteX220" fmla="*/ 704506 w 1607638"/>
                  <a:gd name="connsiteY220" fmla="*/ 1245833 h 1266350"/>
                  <a:gd name="connsiteX221" fmla="*/ 701901 w 1607638"/>
                  <a:gd name="connsiteY221" fmla="*/ 1244095 h 1266350"/>
                  <a:gd name="connsiteX222" fmla="*/ 699666 w 1607638"/>
                  <a:gd name="connsiteY222" fmla="*/ 1240950 h 1266350"/>
                  <a:gd name="connsiteX223" fmla="*/ 697060 w 1607638"/>
                  <a:gd name="connsiteY223" fmla="*/ 1239211 h 1266350"/>
                  <a:gd name="connsiteX224" fmla="*/ 694824 w 1607638"/>
                  <a:gd name="connsiteY224" fmla="*/ 1236065 h 1266350"/>
                  <a:gd name="connsiteX225" fmla="*/ 692220 w 1607638"/>
                  <a:gd name="connsiteY225" fmla="*/ 1234327 h 1266350"/>
                  <a:gd name="connsiteX226" fmla="*/ 689985 w 1607638"/>
                  <a:gd name="connsiteY226" fmla="*/ 1231182 h 1266350"/>
                  <a:gd name="connsiteX227" fmla="*/ 687380 w 1607638"/>
                  <a:gd name="connsiteY227" fmla="*/ 1229444 h 1266350"/>
                  <a:gd name="connsiteX228" fmla="*/ 685145 w 1607638"/>
                  <a:gd name="connsiteY228" fmla="*/ 1226299 h 1266350"/>
                  <a:gd name="connsiteX229" fmla="*/ 682539 w 1607638"/>
                  <a:gd name="connsiteY229" fmla="*/ 1224560 h 1266350"/>
                  <a:gd name="connsiteX230" fmla="*/ 680303 w 1607638"/>
                  <a:gd name="connsiteY230" fmla="*/ 1221414 h 1266350"/>
                  <a:gd name="connsiteX231" fmla="*/ 677699 w 1607638"/>
                  <a:gd name="connsiteY231" fmla="*/ 1219676 h 1266350"/>
                  <a:gd name="connsiteX232" fmla="*/ 675464 w 1607638"/>
                  <a:gd name="connsiteY232" fmla="*/ 1216531 h 1266350"/>
                  <a:gd name="connsiteX233" fmla="*/ 672859 w 1607638"/>
                  <a:gd name="connsiteY233" fmla="*/ 1214793 h 1266350"/>
                  <a:gd name="connsiteX234" fmla="*/ 670623 w 1607638"/>
                  <a:gd name="connsiteY234" fmla="*/ 1211647 h 1266350"/>
                  <a:gd name="connsiteX235" fmla="*/ 668019 w 1607638"/>
                  <a:gd name="connsiteY235" fmla="*/ 1209909 h 1266350"/>
                  <a:gd name="connsiteX236" fmla="*/ 665783 w 1607638"/>
                  <a:gd name="connsiteY236" fmla="*/ 1206763 h 1266350"/>
                  <a:gd name="connsiteX237" fmla="*/ 663179 w 1607638"/>
                  <a:gd name="connsiteY237" fmla="*/ 1205025 h 1266350"/>
                  <a:gd name="connsiteX238" fmla="*/ 660943 w 1607638"/>
                  <a:gd name="connsiteY238" fmla="*/ 1201879 h 1266350"/>
                  <a:gd name="connsiteX239" fmla="*/ 658339 w 1607638"/>
                  <a:gd name="connsiteY239" fmla="*/ 1200141 h 1266350"/>
                  <a:gd name="connsiteX240" fmla="*/ 656104 w 1607638"/>
                  <a:gd name="connsiteY240" fmla="*/ 1196996 h 1266350"/>
                  <a:gd name="connsiteX241" fmla="*/ 653499 w 1607638"/>
                  <a:gd name="connsiteY241" fmla="*/ 1195258 h 1266350"/>
                  <a:gd name="connsiteX242" fmla="*/ 651264 w 1607638"/>
                  <a:gd name="connsiteY242" fmla="*/ 1192113 h 1266350"/>
                  <a:gd name="connsiteX243" fmla="*/ 648658 w 1607638"/>
                  <a:gd name="connsiteY243" fmla="*/ 1190374 h 1266350"/>
                  <a:gd name="connsiteX244" fmla="*/ 646423 w 1607638"/>
                  <a:gd name="connsiteY244" fmla="*/ 1187229 h 1266350"/>
                  <a:gd name="connsiteX245" fmla="*/ 643818 w 1607638"/>
                  <a:gd name="connsiteY245" fmla="*/ 1185491 h 1266350"/>
                  <a:gd name="connsiteX246" fmla="*/ 641582 w 1607638"/>
                  <a:gd name="connsiteY246" fmla="*/ 1182345 h 1266350"/>
                  <a:gd name="connsiteX247" fmla="*/ 638978 w 1607638"/>
                  <a:gd name="connsiteY247" fmla="*/ 1180607 h 1266350"/>
                  <a:gd name="connsiteX248" fmla="*/ 636743 w 1607638"/>
                  <a:gd name="connsiteY248" fmla="*/ 1177462 h 1266350"/>
                  <a:gd name="connsiteX249" fmla="*/ 634137 w 1607638"/>
                  <a:gd name="connsiteY249" fmla="*/ 1175723 h 1266350"/>
                  <a:gd name="connsiteX250" fmla="*/ 631902 w 1607638"/>
                  <a:gd name="connsiteY250" fmla="*/ 1172578 h 1266350"/>
                  <a:gd name="connsiteX251" fmla="*/ 629297 w 1607638"/>
                  <a:gd name="connsiteY251" fmla="*/ 1170840 h 1266350"/>
                  <a:gd name="connsiteX252" fmla="*/ 627060 w 1607638"/>
                  <a:gd name="connsiteY252" fmla="*/ 1167693 h 1266350"/>
                  <a:gd name="connsiteX253" fmla="*/ 624457 w 1607638"/>
                  <a:gd name="connsiteY253" fmla="*/ 1165956 h 1266350"/>
                  <a:gd name="connsiteX254" fmla="*/ 622223 w 1607638"/>
                  <a:gd name="connsiteY254" fmla="*/ 1162812 h 1266350"/>
                  <a:gd name="connsiteX255" fmla="*/ 619616 w 1607638"/>
                  <a:gd name="connsiteY255" fmla="*/ 1161073 h 1266350"/>
                  <a:gd name="connsiteX256" fmla="*/ 617379 w 1607638"/>
                  <a:gd name="connsiteY256" fmla="*/ 1157926 h 1266350"/>
                  <a:gd name="connsiteX257" fmla="*/ 614776 w 1607638"/>
                  <a:gd name="connsiteY257" fmla="*/ 1156189 h 1266350"/>
                  <a:gd name="connsiteX258" fmla="*/ 612540 w 1607638"/>
                  <a:gd name="connsiteY258" fmla="*/ 1153042 h 1266350"/>
                  <a:gd name="connsiteX259" fmla="*/ 609936 w 1607638"/>
                  <a:gd name="connsiteY259" fmla="*/ 1151305 h 1266350"/>
                  <a:gd name="connsiteX260" fmla="*/ 607700 w 1607638"/>
                  <a:gd name="connsiteY260" fmla="*/ 1148158 h 1266350"/>
                  <a:gd name="connsiteX261" fmla="*/ 605096 w 1607638"/>
                  <a:gd name="connsiteY261" fmla="*/ 1146421 h 1266350"/>
                  <a:gd name="connsiteX262" fmla="*/ 602862 w 1607638"/>
                  <a:gd name="connsiteY262" fmla="*/ 1143277 h 1266350"/>
                  <a:gd name="connsiteX263" fmla="*/ 600255 w 1607638"/>
                  <a:gd name="connsiteY263" fmla="*/ 1141538 h 1266350"/>
                  <a:gd name="connsiteX264" fmla="*/ 598019 w 1607638"/>
                  <a:gd name="connsiteY264" fmla="*/ 1138391 h 1266350"/>
                  <a:gd name="connsiteX265" fmla="*/ 595415 w 1607638"/>
                  <a:gd name="connsiteY265" fmla="*/ 1136654 h 1266350"/>
                  <a:gd name="connsiteX266" fmla="*/ 593179 w 1607638"/>
                  <a:gd name="connsiteY266" fmla="*/ 1133507 h 1266350"/>
                  <a:gd name="connsiteX267" fmla="*/ 590575 w 1607638"/>
                  <a:gd name="connsiteY267" fmla="*/ 1131770 h 1266350"/>
                  <a:gd name="connsiteX268" fmla="*/ 588341 w 1607638"/>
                  <a:gd name="connsiteY268" fmla="*/ 1128626 h 1266350"/>
                  <a:gd name="connsiteX269" fmla="*/ 585734 w 1607638"/>
                  <a:gd name="connsiteY269" fmla="*/ 1126887 h 1266350"/>
                  <a:gd name="connsiteX270" fmla="*/ 583498 w 1607638"/>
                  <a:gd name="connsiteY270" fmla="*/ 1123740 h 1266350"/>
                  <a:gd name="connsiteX271" fmla="*/ 580894 w 1607638"/>
                  <a:gd name="connsiteY271" fmla="*/ 1122003 h 1266350"/>
                  <a:gd name="connsiteX272" fmla="*/ 578658 w 1607638"/>
                  <a:gd name="connsiteY272" fmla="*/ 1118856 h 1266350"/>
                  <a:gd name="connsiteX273" fmla="*/ 576054 w 1607638"/>
                  <a:gd name="connsiteY273" fmla="*/ 1117119 h 1266350"/>
                  <a:gd name="connsiteX274" fmla="*/ 573819 w 1607638"/>
                  <a:gd name="connsiteY274" fmla="*/ 1113974 h 1266350"/>
                  <a:gd name="connsiteX275" fmla="*/ 571214 w 1607638"/>
                  <a:gd name="connsiteY275" fmla="*/ 1112236 h 1266350"/>
                  <a:gd name="connsiteX276" fmla="*/ 568978 w 1607638"/>
                  <a:gd name="connsiteY276" fmla="*/ 1109089 h 1266350"/>
                  <a:gd name="connsiteX277" fmla="*/ 566374 w 1607638"/>
                  <a:gd name="connsiteY277" fmla="*/ 1107352 h 1266350"/>
                  <a:gd name="connsiteX278" fmla="*/ 564139 w 1607638"/>
                  <a:gd name="connsiteY278" fmla="*/ 1104207 h 1266350"/>
                  <a:gd name="connsiteX279" fmla="*/ 561534 w 1607638"/>
                  <a:gd name="connsiteY279" fmla="*/ 1102469 h 1266350"/>
                  <a:gd name="connsiteX280" fmla="*/ 559298 w 1607638"/>
                  <a:gd name="connsiteY280" fmla="*/ 1099324 h 1266350"/>
                  <a:gd name="connsiteX281" fmla="*/ 556693 w 1607638"/>
                  <a:gd name="connsiteY281" fmla="*/ 1097585 h 1266350"/>
                  <a:gd name="connsiteX282" fmla="*/ 554457 w 1607638"/>
                  <a:gd name="connsiteY282" fmla="*/ 1094438 h 1266350"/>
                  <a:gd name="connsiteX283" fmla="*/ 551853 w 1607638"/>
                  <a:gd name="connsiteY283" fmla="*/ 1092701 h 1266350"/>
                  <a:gd name="connsiteX284" fmla="*/ 549618 w 1607638"/>
                  <a:gd name="connsiteY284" fmla="*/ 1089556 h 1266350"/>
                  <a:gd name="connsiteX285" fmla="*/ 547013 w 1607638"/>
                  <a:gd name="connsiteY285" fmla="*/ 1087818 h 1266350"/>
                  <a:gd name="connsiteX286" fmla="*/ 544777 w 1607638"/>
                  <a:gd name="connsiteY286" fmla="*/ 1084673 h 1266350"/>
                  <a:gd name="connsiteX287" fmla="*/ 542172 w 1607638"/>
                  <a:gd name="connsiteY287" fmla="*/ 1082934 h 1266350"/>
                  <a:gd name="connsiteX288" fmla="*/ 539936 w 1607638"/>
                  <a:gd name="connsiteY288" fmla="*/ 1079787 h 1266350"/>
                  <a:gd name="connsiteX289" fmla="*/ 537332 w 1607638"/>
                  <a:gd name="connsiteY289" fmla="*/ 1078050 h 1266350"/>
                  <a:gd name="connsiteX290" fmla="*/ 535097 w 1607638"/>
                  <a:gd name="connsiteY290" fmla="*/ 1074905 h 1266350"/>
                  <a:gd name="connsiteX291" fmla="*/ 532492 w 1607638"/>
                  <a:gd name="connsiteY291" fmla="*/ 1073167 h 1266350"/>
                  <a:gd name="connsiteX292" fmla="*/ 530256 w 1607638"/>
                  <a:gd name="connsiteY292" fmla="*/ 1070022 h 1266350"/>
                  <a:gd name="connsiteX293" fmla="*/ 527651 w 1607638"/>
                  <a:gd name="connsiteY293" fmla="*/ 1068283 h 1266350"/>
                  <a:gd name="connsiteX294" fmla="*/ 525414 w 1607638"/>
                  <a:gd name="connsiteY294" fmla="*/ 1065136 h 1266350"/>
                  <a:gd name="connsiteX295" fmla="*/ 522811 w 1607638"/>
                  <a:gd name="connsiteY295" fmla="*/ 1063399 h 1266350"/>
                  <a:gd name="connsiteX296" fmla="*/ 520576 w 1607638"/>
                  <a:gd name="connsiteY296" fmla="*/ 1060254 h 1266350"/>
                  <a:gd name="connsiteX297" fmla="*/ 517971 w 1607638"/>
                  <a:gd name="connsiteY297" fmla="*/ 1058516 h 1266350"/>
                  <a:gd name="connsiteX298" fmla="*/ 515735 w 1607638"/>
                  <a:gd name="connsiteY298" fmla="*/ 1055369 h 1266350"/>
                  <a:gd name="connsiteX299" fmla="*/ 513131 w 1607638"/>
                  <a:gd name="connsiteY299" fmla="*/ 1053632 h 1266350"/>
                  <a:gd name="connsiteX300" fmla="*/ 510895 w 1607638"/>
                  <a:gd name="connsiteY300" fmla="*/ 1050487 h 1266350"/>
                  <a:gd name="connsiteX301" fmla="*/ 508290 w 1607638"/>
                  <a:gd name="connsiteY301" fmla="*/ 1048748 h 1266350"/>
                  <a:gd name="connsiteX302" fmla="*/ 506055 w 1607638"/>
                  <a:gd name="connsiteY302" fmla="*/ 1045603 h 1266350"/>
                  <a:gd name="connsiteX303" fmla="*/ 503450 w 1607638"/>
                  <a:gd name="connsiteY303" fmla="*/ 1043865 h 1266350"/>
                  <a:gd name="connsiteX304" fmla="*/ 501214 w 1607638"/>
                  <a:gd name="connsiteY304" fmla="*/ 1040718 h 1266350"/>
                  <a:gd name="connsiteX305" fmla="*/ 498610 w 1607638"/>
                  <a:gd name="connsiteY305" fmla="*/ 1038981 h 1266350"/>
                  <a:gd name="connsiteX306" fmla="*/ 496374 w 1607638"/>
                  <a:gd name="connsiteY306" fmla="*/ 1035834 h 1266350"/>
                  <a:gd name="connsiteX307" fmla="*/ 493770 w 1607638"/>
                  <a:gd name="connsiteY307" fmla="*/ 1034097 h 1266350"/>
                  <a:gd name="connsiteX308" fmla="*/ 491535 w 1607638"/>
                  <a:gd name="connsiteY308" fmla="*/ 1030952 h 1266350"/>
                  <a:gd name="connsiteX309" fmla="*/ 488930 w 1607638"/>
                  <a:gd name="connsiteY309" fmla="*/ 1029214 h 1266350"/>
                  <a:gd name="connsiteX310" fmla="*/ 486693 w 1607638"/>
                  <a:gd name="connsiteY310" fmla="*/ 1026067 h 1266350"/>
                  <a:gd name="connsiteX311" fmla="*/ 484090 w 1607638"/>
                  <a:gd name="connsiteY311" fmla="*/ 1024330 h 1266350"/>
                  <a:gd name="connsiteX312" fmla="*/ 481856 w 1607638"/>
                  <a:gd name="connsiteY312" fmla="*/ 1021186 h 1266350"/>
                  <a:gd name="connsiteX313" fmla="*/ 479249 w 1607638"/>
                  <a:gd name="connsiteY313" fmla="*/ 1019447 h 1266350"/>
                  <a:gd name="connsiteX314" fmla="*/ 477012 w 1607638"/>
                  <a:gd name="connsiteY314" fmla="*/ 1016300 h 1266350"/>
                  <a:gd name="connsiteX315" fmla="*/ 474409 w 1607638"/>
                  <a:gd name="connsiteY315" fmla="*/ 1014563 h 1266350"/>
                  <a:gd name="connsiteX316" fmla="*/ 472173 w 1607638"/>
                  <a:gd name="connsiteY316" fmla="*/ 1011416 h 1266350"/>
                  <a:gd name="connsiteX317" fmla="*/ 469569 w 1607638"/>
                  <a:gd name="connsiteY317" fmla="*/ 1009679 h 1266350"/>
                  <a:gd name="connsiteX318" fmla="*/ 467335 w 1607638"/>
                  <a:gd name="connsiteY318" fmla="*/ 1006535 h 1266350"/>
                  <a:gd name="connsiteX319" fmla="*/ 464728 w 1607638"/>
                  <a:gd name="connsiteY319" fmla="*/ 1004796 h 1266350"/>
                  <a:gd name="connsiteX320" fmla="*/ 462492 w 1607638"/>
                  <a:gd name="connsiteY320" fmla="*/ 1001649 h 1266350"/>
                  <a:gd name="connsiteX321" fmla="*/ 459888 w 1607638"/>
                  <a:gd name="connsiteY321" fmla="*/ 999912 h 1266350"/>
                  <a:gd name="connsiteX322" fmla="*/ 457652 w 1607638"/>
                  <a:gd name="connsiteY322" fmla="*/ 996765 h 1266350"/>
                  <a:gd name="connsiteX323" fmla="*/ 455048 w 1607638"/>
                  <a:gd name="connsiteY323" fmla="*/ 995028 h 1266350"/>
                  <a:gd name="connsiteX324" fmla="*/ 452814 w 1607638"/>
                  <a:gd name="connsiteY324" fmla="*/ 991884 h 1266350"/>
                  <a:gd name="connsiteX325" fmla="*/ 450207 w 1607638"/>
                  <a:gd name="connsiteY325" fmla="*/ 990145 h 1266350"/>
                  <a:gd name="connsiteX326" fmla="*/ 447971 w 1607638"/>
                  <a:gd name="connsiteY326" fmla="*/ 986998 h 1266350"/>
                  <a:gd name="connsiteX327" fmla="*/ 445367 w 1607638"/>
                  <a:gd name="connsiteY327" fmla="*/ 985261 h 1266350"/>
                  <a:gd name="connsiteX328" fmla="*/ 443131 w 1607638"/>
                  <a:gd name="connsiteY328" fmla="*/ 982114 h 1266350"/>
                  <a:gd name="connsiteX329" fmla="*/ 440527 w 1607638"/>
                  <a:gd name="connsiteY329" fmla="*/ 980377 h 1266350"/>
                  <a:gd name="connsiteX330" fmla="*/ 438293 w 1607638"/>
                  <a:gd name="connsiteY330" fmla="*/ 977233 h 1266350"/>
                  <a:gd name="connsiteX331" fmla="*/ 435686 w 1607638"/>
                  <a:gd name="connsiteY331" fmla="*/ 975494 h 1266350"/>
                  <a:gd name="connsiteX332" fmla="*/ 433450 w 1607638"/>
                  <a:gd name="connsiteY332" fmla="*/ 972347 h 1266350"/>
                  <a:gd name="connsiteX333" fmla="*/ 430846 w 1607638"/>
                  <a:gd name="connsiteY333" fmla="*/ 970610 h 1266350"/>
                  <a:gd name="connsiteX334" fmla="*/ 428610 w 1607638"/>
                  <a:gd name="connsiteY334" fmla="*/ 967463 h 1266350"/>
                  <a:gd name="connsiteX335" fmla="*/ 426006 w 1607638"/>
                  <a:gd name="connsiteY335" fmla="*/ 965726 h 1266350"/>
                  <a:gd name="connsiteX336" fmla="*/ 423771 w 1607638"/>
                  <a:gd name="connsiteY336" fmla="*/ 962581 h 1266350"/>
                  <a:gd name="connsiteX337" fmla="*/ 421166 w 1607638"/>
                  <a:gd name="connsiteY337" fmla="*/ 960843 h 1266350"/>
                  <a:gd name="connsiteX338" fmla="*/ 418930 w 1607638"/>
                  <a:gd name="connsiteY338" fmla="*/ 957698 h 1266350"/>
                  <a:gd name="connsiteX339" fmla="*/ 416325 w 1607638"/>
                  <a:gd name="connsiteY339" fmla="*/ 955959 h 1266350"/>
                  <a:gd name="connsiteX340" fmla="*/ 414089 w 1607638"/>
                  <a:gd name="connsiteY340" fmla="*/ 952812 h 1266350"/>
                  <a:gd name="connsiteX341" fmla="*/ 411485 w 1607638"/>
                  <a:gd name="connsiteY341" fmla="*/ 951075 h 1266350"/>
                  <a:gd name="connsiteX342" fmla="*/ 409250 w 1607638"/>
                  <a:gd name="connsiteY342" fmla="*/ 947930 h 1266350"/>
                  <a:gd name="connsiteX343" fmla="*/ 406645 w 1607638"/>
                  <a:gd name="connsiteY343" fmla="*/ 946192 h 1266350"/>
                  <a:gd name="connsiteX344" fmla="*/ 404409 w 1607638"/>
                  <a:gd name="connsiteY344" fmla="*/ 943045 h 1266350"/>
                  <a:gd name="connsiteX345" fmla="*/ 401805 w 1607638"/>
                  <a:gd name="connsiteY345" fmla="*/ 941308 h 1266350"/>
                  <a:gd name="connsiteX346" fmla="*/ 399570 w 1607638"/>
                  <a:gd name="connsiteY346" fmla="*/ 938163 h 1266350"/>
                  <a:gd name="connsiteX347" fmla="*/ 396965 w 1607638"/>
                  <a:gd name="connsiteY347" fmla="*/ 936425 h 1266350"/>
                  <a:gd name="connsiteX348" fmla="*/ 394729 w 1607638"/>
                  <a:gd name="connsiteY348" fmla="*/ 933278 h 1266350"/>
                  <a:gd name="connsiteX349" fmla="*/ 392125 w 1607638"/>
                  <a:gd name="connsiteY349" fmla="*/ 931541 h 1266350"/>
                  <a:gd name="connsiteX350" fmla="*/ 389889 w 1607638"/>
                  <a:gd name="connsiteY350" fmla="*/ 928396 h 1266350"/>
                  <a:gd name="connsiteX351" fmla="*/ 387284 w 1607638"/>
                  <a:gd name="connsiteY351" fmla="*/ 926657 h 1266350"/>
                  <a:gd name="connsiteX352" fmla="*/ 385049 w 1607638"/>
                  <a:gd name="connsiteY352" fmla="*/ 923512 h 1266350"/>
                  <a:gd name="connsiteX353" fmla="*/ 382444 w 1607638"/>
                  <a:gd name="connsiteY353" fmla="*/ 921774 h 1266350"/>
                  <a:gd name="connsiteX354" fmla="*/ 380207 w 1607638"/>
                  <a:gd name="connsiteY354" fmla="*/ 918627 h 1266350"/>
                  <a:gd name="connsiteX355" fmla="*/ 377604 w 1607638"/>
                  <a:gd name="connsiteY355" fmla="*/ 916890 h 1266350"/>
                  <a:gd name="connsiteX356" fmla="*/ 375368 w 1607638"/>
                  <a:gd name="connsiteY356" fmla="*/ 913745 h 1266350"/>
                  <a:gd name="connsiteX357" fmla="*/ 372763 w 1607638"/>
                  <a:gd name="connsiteY357" fmla="*/ 912006 h 1266350"/>
                  <a:gd name="connsiteX358" fmla="*/ 370528 w 1607638"/>
                  <a:gd name="connsiteY358" fmla="*/ 908861 h 1266350"/>
                  <a:gd name="connsiteX359" fmla="*/ 367923 w 1607638"/>
                  <a:gd name="connsiteY359" fmla="*/ 907123 h 1266350"/>
                  <a:gd name="connsiteX360" fmla="*/ 365686 w 1607638"/>
                  <a:gd name="connsiteY360" fmla="*/ 903976 h 1266350"/>
                  <a:gd name="connsiteX361" fmla="*/ 363083 w 1607638"/>
                  <a:gd name="connsiteY361" fmla="*/ 902239 h 1266350"/>
                  <a:gd name="connsiteX362" fmla="*/ 360847 w 1607638"/>
                  <a:gd name="connsiteY362" fmla="*/ 899093 h 1266350"/>
                  <a:gd name="connsiteX363" fmla="*/ 358242 w 1607638"/>
                  <a:gd name="connsiteY363" fmla="*/ 897355 h 1266350"/>
                  <a:gd name="connsiteX364" fmla="*/ 356007 w 1607638"/>
                  <a:gd name="connsiteY364" fmla="*/ 894210 h 1266350"/>
                  <a:gd name="connsiteX365" fmla="*/ 353402 w 1607638"/>
                  <a:gd name="connsiteY365" fmla="*/ 892472 h 1266350"/>
                  <a:gd name="connsiteX366" fmla="*/ 351165 w 1607638"/>
                  <a:gd name="connsiteY366" fmla="*/ 889325 h 1266350"/>
                  <a:gd name="connsiteX367" fmla="*/ 348562 w 1607638"/>
                  <a:gd name="connsiteY367" fmla="*/ 887588 h 1266350"/>
                  <a:gd name="connsiteX368" fmla="*/ 346326 w 1607638"/>
                  <a:gd name="connsiteY368" fmla="*/ 884442 h 1266350"/>
                  <a:gd name="connsiteX369" fmla="*/ 343721 w 1607638"/>
                  <a:gd name="connsiteY369" fmla="*/ 882704 h 1266350"/>
                  <a:gd name="connsiteX370" fmla="*/ 341486 w 1607638"/>
                  <a:gd name="connsiteY370" fmla="*/ 879559 h 1266350"/>
                  <a:gd name="connsiteX371" fmla="*/ 338881 w 1607638"/>
                  <a:gd name="connsiteY371" fmla="*/ 877821 h 1266350"/>
                  <a:gd name="connsiteX372" fmla="*/ 336644 w 1607638"/>
                  <a:gd name="connsiteY372" fmla="*/ 874674 h 1266350"/>
                  <a:gd name="connsiteX373" fmla="*/ 334041 w 1607638"/>
                  <a:gd name="connsiteY373" fmla="*/ 872937 h 1266350"/>
                  <a:gd name="connsiteX374" fmla="*/ 331805 w 1607638"/>
                  <a:gd name="connsiteY374" fmla="*/ 869790 h 1266350"/>
                  <a:gd name="connsiteX375" fmla="*/ 329201 w 1607638"/>
                  <a:gd name="connsiteY375" fmla="*/ 868053 h 1266350"/>
                  <a:gd name="connsiteX376" fmla="*/ 326966 w 1607638"/>
                  <a:gd name="connsiteY376" fmla="*/ 864908 h 1266350"/>
                  <a:gd name="connsiteX377" fmla="*/ 324361 w 1607638"/>
                  <a:gd name="connsiteY377" fmla="*/ 863170 h 1266350"/>
                  <a:gd name="connsiteX378" fmla="*/ 322124 w 1607638"/>
                  <a:gd name="connsiteY378" fmla="*/ 860023 h 1266350"/>
                  <a:gd name="connsiteX379" fmla="*/ 319521 w 1607638"/>
                  <a:gd name="connsiteY379" fmla="*/ 858286 h 1266350"/>
                  <a:gd name="connsiteX380" fmla="*/ 317287 w 1607638"/>
                  <a:gd name="connsiteY380" fmla="*/ 855142 h 1266350"/>
                  <a:gd name="connsiteX381" fmla="*/ 314680 w 1607638"/>
                  <a:gd name="connsiteY381" fmla="*/ 853403 h 1266350"/>
                  <a:gd name="connsiteX382" fmla="*/ 312443 w 1607638"/>
                  <a:gd name="connsiteY382" fmla="*/ 850256 h 1266350"/>
                  <a:gd name="connsiteX383" fmla="*/ 309840 w 1607638"/>
                  <a:gd name="connsiteY383" fmla="*/ 848519 h 1266350"/>
                  <a:gd name="connsiteX384" fmla="*/ 307604 w 1607638"/>
                  <a:gd name="connsiteY384" fmla="*/ 845372 h 1266350"/>
                  <a:gd name="connsiteX385" fmla="*/ 305000 w 1607638"/>
                  <a:gd name="connsiteY385" fmla="*/ 843635 h 1266350"/>
                  <a:gd name="connsiteX386" fmla="*/ 302765 w 1607638"/>
                  <a:gd name="connsiteY386" fmla="*/ 840490 h 1266350"/>
                  <a:gd name="connsiteX387" fmla="*/ 300160 w 1607638"/>
                  <a:gd name="connsiteY387" fmla="*/ 838752 h 1266350"/>
                  <a:gd name="connsiteX388" fmla="*/ 297924 w 1607638"/>
                  <a:gd name="connsiteY388" fmla="*/ 835606 h 1266350"/>
                  <a:gd name="connsiteX389" fmla="*/ 295319 w 1607638"/>
                  <a:gd name="connsiteY389" fmla="*/ 833868 h 1266350"/>
                  <a:gd name="connsiteX390" fmla="*/ 293082 w 1607638"/>
                  <a:gd name="connsiteY390" fmla="*/ 830721 h 1266350"/>
                  <a:gd name="connsiteX391" fmla="*/ 290479 w 1607638"/>
                  <a:gd name="connsiteY391" fmla="*/ 828984 h 1266350"/>
                  <a:gd name="connsiteX392" fmla="*/ 288242 w 1607638"/>
                  <a:gd name="connsiteY392" fmla="*/ 825837 h 1266350"/>
                  <a:gd name="connsiteX393" fmla="*/ 285639 w 1607638"/>
                  <a:gd name="connsiteY393" fmla="*/ 824100 h 1266350"/>
                  <a:gd name="connsiteX394" fmla="*/ 283405 w 1607638"/>
                  <a:gd name="connsiteY394" fmla="*/ 820957 h 1266350"/>
                  <a:gd name="connsiteX395" fmla="*/ 280798 w 1607638"/>
                  <a:gd name="connsiteY395" fmla="*/ 819217 h 1266350"/>
                  <a:gd name="connsiteX396" fmla="*/ 278561 w 1607638"/>
                  <a:gd name="connsiteY396" fmla="*/ 816070 h 1266350"/>
                  <a:gd name="connsiteX397" fmla="*/ 275958 w 1607638"/>
                  <a:gd name="connsiteY397" fmla="*/ 814333 h 1266350"/>
                  <a:gd name="connsiteX398" fmla="*/ 273723 w 1607638"/>
                  <a:gd name="connsiteY398" fmla="*/ 811188 h 1266350"/>
                  <a:gd name="connsiteX399" fmla="*/ 271118 w 1607638"/>
                  <a:gd name="connsiteY399" fmla="*/ 809450 h 1266350"/>
                  <a:gd name="connsiteX400" fmla="*/ 268882 w 1607638"/>
                  <a:gd name="connsiteY400" fmla="*/ 806304 h 1266350"/>
                  <a:gd name="connsiteX401" fmla="*/ 266277 w 1607638"/>
                  <a:gd name="connsiteY401" fmla="*/ 804566 h 1266350"/>
                  <a:gd name="connsiteX402" fmla="*/ 264041 w 1607638"/>
                  <a:gd name="connsiteY402" fmla="*/ 801419 h 1266350"/>
                  <a:gd name="connsiteX403" fmla="*/ 261437 w 1607638"/>
                  <a:gd name="connsiteY403" fmla="*/ 799682 h 1266350"/>
                  <a:gd name="connsiteX404" fmla="*/ 259202 w 1607638"/>
                  <a:gd name="connsiteY404" fmla="*/ 796537 h 1266350"/>
                  <a:gd name="connsiteX405" fmla="*/ 256597 w 1607638"/>
                  <a:gd name="connsiteY405" fmla="*/ 794799 h 1266350"/>
                  <a:gd name="connsiteX406" fmla="*/ 254361 w 1607638"/>
                  <a:gd name="connsiteY406" fmla="*/ 791654 h 1266350"/>
                  <a:gd name="connsiteX407" fmla="*/ 251756 w 1607638"/>
                  <a:gd name="connsiteY407" fmla="*/ 789915 h 1266350"/>
                  <a:gd name="connsiteX408" fmla="*/ 249520 w 1607638"/>
                  <a:gd name="connsiteY408" fmla="*/ 786768 h 1266350"/>
                  <a:gd name="connsiteX409" fmla="*/ 246916 w 1607638"/>
                  <a:gd name="connsiteY409" fmla="*/ 785031 h 1266350"/>
                  <a:gd name="connsiteX410" fmla="*/ 244681 w 1607638"/>
                  <a:gd name="connsiteY410" fmla="*/ 781886 h 1266350"/>
                  <a:gd name="connsiteX411" fmla="*/ 242076 w 1607638"/>
                  <a:gd name="connsiteY411" fmla="*/ 780148 h 1266350"/>
                  <a:gd name="connsiteX412" fmla="*/ 239840 w 1607638"/>
                  <a:gd name="connsiteY412" fmla="*/ 777001 h 1266350"/>
                  <a:gd name="connsiteX413" fmla="*/ 237236 w 1607638"/>
                  <a:gd name="connsiteY413" fmla="*/ 775264 h 1266350"/>
                  <a:gd name="connsiteX414" fmla="*/ 234999 w 1607638"/>
                  <a:gd name="connsiteY414" fmla="*/ 772117 h 1266350"/>
                  <a:gd name="connsiteX415" fmla="*/ 232396 w 1607638"/>
                  <a:gd name="connsiteY415" fmla="*/ 770380 h 1266350"/>
                  <a:gd name="connsiteX416" fmla="*/ 230161 w 1607638"/>
                  <a:gd name="connsiteY416" fmla="*/ 767235 h 1266350"/>
                  <a:gd name="connsiteX417" fmla="*/ 227556 w 1607638"/>
                  <a:gd name="connsiteY417" fmla="*/ 765497 h 1266350"/>
                  <a:gd name="connsiteX418" fmla="*/ 225319 w 1607638"/>
                  <a:gd name="connsiteY418" fmla="*/ 762350 h 1266350"/>
                  <a:gd name="connsiteX419" fmla="*/ 222716 w 1607638"/>
                  <a:gd name="connsiteY419" fmla="*/ 760613 h 1266350"/>
                  <a:gd name="connsiteX420" fmla="*/ 220480 w 1607638"/>
                  <a:gd name="connsiteY420" fmla="*/ 757467 h 1266350"/>
                  <a:gd name="connsiteX421" fmla="*/ 217875 w 1607638"/>
                  <a:gd name="connsiteY421" fmla="*/ 755729 h 1266350"/>
                  <a:gd name="connsiteX422" fmla="*/ 215640 w 1607638"/>
                  <a:gd name="connsiteY422" fmla="*/ 752584 h 1266350"/>
                  <a:gd name="connsiteX423" fmla="*/ 213035 w 1607638"/>
                  <a:gd name="connsiteY423" fmla="*/ 750846 h 1266350"/>
                  <a:gd name="connsiteX424" fmla="*/ 210798 w 1607638"/>
                  <a:gd name="connsiteY424" fmla="*/ 747699 h 1266350"/>
                  <a:gd name="connsiteX425" fmla="*/ 208195 w 1607638"/>
                  <a:gd name="connsiteY425" fmla="*/ 745962 h 1266350"/>
                  <a:gd name="connsiteX426" fmla="*/ 205959 w 1607638"/>
                  <a:gd name="connsiteY426" fmla="*/ 742817 h 1266350"/>
                  <a:gd name="connsiteX427" fmla="*/ 203354 w 1607638"/>
                  <a:gd name="connsiteY427" fmla="*/ 741078 h 1266350"/>
                  <a:gd name="connsiteX428" fmla="*/ 201119 w 1607638"/>
                  <a:gd name="connsiteY428" fmla="*/ 737933 h 1266350"/>
                  <a:gd name="connsiteX429" fmla="*/ 198514 w 1607638"/>
                  <a:gd name="connsiteY429" fmla="*/ 736195 h 1266350"/>
                  <a:gd name="connsiteX430" fmla="*/ 196277 w 1607638"/>
                  <a:gd name="connsiteY430" fmla="*/ 733048 h 1266350"/>
                  <a:gd name="connsiteX431" fmla="*/ 193674 w 1607638"/>
                  <a:gd name="connsiteY431" fmla="*/ 731311 h 1266350"/>
                  <a:gd name="connsiteX432" fmla="*/ 191440 w 1607638"/>
                  <a:gd name="connsiteY432" fmla="*/ 728167 h 1266350"/>
                  <a:gd name="connsiteX433" fmla="*/ 188833 w 1607638"/>
                  <a:gd name="connsiteY433" fmla="*/ 726428 h 1266350"/>
                  <a:gd name="connsiteX434" fmla="*/ 186596 w 1607638"/>
                  <a:gd name="connsiteY434" fmla="*/ 723281 h 1266350"/>
                  <a:gd name="connsiteX435" fmla="*/ 183993 w 1607638"/>
                  <a:gd name="connsiteY435" fmla="*/ 721544 h 1266350"/>
                  <a:gd name="connsiteX436" fmla="*/ 181757 w 1607638"/>
                  <a:gd name="connsiteY436" fmla="*/ 718397 h 1266350"/>
                  <a:gd name="connsiteX437" fmla="*/ 179153 w 1607638"/>
                  <a:gd name="connsiteY437" fmla="*/ 716660 h 1266350"/>
                  <a:gd name="connsiteX438" fmla="*/ 176918 w 1607638"/>
                  <a:gd name="connsiteY438" fmla="*/ 713515 h 1266350"/>
                  <a:gd name="connsiteX439" fmla="*/ 174313 w 1607638"/>
                  <a:gd name="connsiteY439" fmla="*/ 711777 h 1266350"/>
                  <a:gd name="connsiteX440" fmla="*/ 172077 w 1607638"/>
                  <a:gd name="connsiteY440" fmla="*/ 708632 h 1266350"/>
                  <a:gd name="connsiteX441" fmla="*/ 169472 w 1607638"/>
                  <a:gd name="connsiteY441" fmla="*/ 706893 h 1266350"/>
                  <a:gd name="connsiteX442" fmla="*/ 167235 w 1607638"/>
                  <a:gd name="connsiteY442" fmla="*/ 703746 h 1266350"/>
                  <a:gd name="connsiteX443" fmla="*/ 164632 w 1607638"/>
                  <a:gd name="connsiteY443" fmla="*/ 702009 h 1266350"/>
                  <a:gd name="connsiteX444" fmla="*/ 162397 w 1607638"/>
                  <a:gd name="connsiteY444" fmla="*/ 698864 h 1266350"/>
                  <a:gd name="connsiteX445" fmla="*/ 159792 w 1607638"/>
                  <a:gd name="connsiteY445" fmla="*/ 697126 h 1266350"/>
                  <a:gd name="connsiteX446" fmla="*/ 157556 w 1607638"/>
                  <a:gd name="connsiteY446" fmla="*/ 693980 h 1266350"/>
                  <a:gd name="connsiteX447" fmla="*/ 154951 w 1607638"/>
                  <a:gd name="connsiteY447" fmla="*/ 692242 h 1266350"/>
                  <a:gd name="connsiteX448" fmla="*/ 152714 w 1607638"/>
                  <a:gd name="connsiteY448" fmla="*/ 689095 h 1266350"/>
                  <a:gd name="connsiteX449" fmla="*/ 150111 w 1607638"/>
                  <a:gd name="connsiteY449" fmla="*/ 687358 h 1266350"/>
                  <a:gd name="connsiteX450" fmla="*/ 147876 w 1607638"/>
                  <a:gd name="connsiteY450" fmla="*/ 684213 h 1266350"/>
                  <a:gd name="connsiteX451" fmla="*/ 145271 w 1607638"/>
                  <a:gd name="connsiteY451" fmla="*/ 682475 h 1266350"/>
                  <a:gd name="connsiteX452" fmla="*/ 143034 w 1607638"/>
                  <a:gd name="connsiteY452" fmla="*/ 679328 h 1266350"/>
                  <a:gd name="connsiteX453" fmla="*/ 140431 w 1607638"/>
                  <a:gd name="connsiteY453" fmla="*/ 677591 h 1266350"/>
                  <a:gd name="connsiteX454" fmla="*/ 138194 w 1607638"/>
                  <a:gd name="connsiteY454" fmla="*/ 674444 h 1266350"/>
                  <a:gd name="connsiteX455" fmla="*/ 135591 w 1607638"/>
                  <a:gd name="connsiteY455" fmla="*/ 672707 h 1266350"/>
                  <a:gd name="connsiteX456" fmla="*/ 133356 w 1607638"/>
                  <a:gd name="connsiteY456" fmla="*/ 669562 h 1266350"/>
                  <a:gd name="connsiteX457" fmla="*/ 130751 w 1607638"/>
                  <a:gd name="connsiteY457" fmla="*/ 667824 h 1266350"/>
                  <a:gd name="connsiteX458" fmla="*/ 128515 w 1607638"/>
                  <a:gd name="connsiteY458" fmla="*/ 664679 h 1266350"/>
                  <a:gd name="connsiteX459" fmla="*/ 125910 w 1607638"/>
                  <a:gd name="connsiteY459" fmla="*/ 662940 h 1266350"/>
                  <a:gd name="connsiteX460" fmla="*/ 123674 w 1607638"/>
                  <a:gd name="connsiteY460" fmla="*/ 659793 h 1266350"/>
                  <a:gd name="connsiteX461" fmla="*/ 121070 w 1607638"/>
                  <a:gd name="connsiteY461" fmla="*/ 658056 h 1266350"/>
                  <a:gd name="connsiteX462" fmla="*/ 118835 w 1607638"/>
                  <a:gd name="connsiteY462" fmla="*/ 654911 h 1266350"/>
                  <a:gd name="connsiteX463" fmla="*/ 116230 w 1607638"/>
                  <a:gd name="connsiteY463" fmla="*/ 653173 h 1266350"/>
                  <a:gd name="connsiteX464" fmla="*/ 113994 w 1607638"/>
                  <a:gd name="connsiteY464" fmla="*/ 650028 h 1266350"/>
                  <a:gd name="connsiteX465" fmla="*/ 111389 w 1607638"/>
                  <a:gd name="connsiteY465" fmla="*/ 648289 h 1266350"/>
                  <a:gd name="connsiteX466" fmla="*/ 109153 w 1607638"/>
                  <a:gd name="connsiteY466" fmla="*/ 645142 h 1266350"/>
                  <a:gd name="connsiteX467" fmla="*/ 106549 w 1607638"/>
                  <a:gd name="connsiteY467" fmla="*/ 643405 h 1266350"/>
                  <a:gd name="connsiteX468" fmla="*/ 104314 w 1607638"/>
                  <a:gd name="connsiteY468" fmla="*/ 640260 h 1266350"/>
                  <a:gd name="connsiteX469" fmla="*/ 101709 w 1607638"/>
                  <a:gd name="connsiteY469" fmla="*/ 638522 h 1266350"/>
                  <a:gd name="connsiteX470" fmla="*/ 99473 w 1607638"/>
                  <a:gd name="connsiteY470" fmla="*/ 635377 h 1266350"/>
                  <a:gd name="connsiteX471" fmla="*/ 96868 w 1607638"/>
                  <a:gd name="connsiteY471" fmla="*/ 633638 h 1266350"/>
                  <a:gd name="connsiteX472" fmla="*/ 94633 w 1607638"/>
                  <a:gd name="connsiteY472" fmla="*/ 630493 h 1266350"/>
                  <a:gd name="connsiteX473" fmla="*/ 92028 w 1607638"/>
                  <a:gd name="connsiteY473" fmla="*/ 628755 h 1266350"/>
                  <a:gd name="connsiteX474" fmla="*/ 89791 w 1607638"/>
                  <a:gd name="connsiteY474" fmla="*/ 625608 h 1266350"/>
                  <a:gd name="connsiteX475" fmla="*/ 87188 w 1607638"/>
                  <a:gd name="connsiteY475" fmla="*/ 623871 h 1266350"/>
                  <a:gd name="connsiteX476" fmla="*/ 84951 w 1607638"/>
                  <a:gd name="connsiteY476" fmla="*/ 620724 h 1266350"/>
                  <a:gd name="connsiteX477" fmla="*/ 82348 w 1607638"/>
                  <a:gd name="connsiteY477" fmla="*/ 618987 h 1266350"/>
                  <a:gd name="connsiteX478" fmla="*/ 80113 w 1607638"/>
                  <a:gd name="connsiteY478" fmla="*/ 615843 h 1266350"/>
                  <a:gd name="connsiteX479" fmla="*/ 77507 w 1607638"/>
                  <a:gd name="connsiteY479" fmla="*/ 614104 h 1266350"/>
                  <a:gd name="connsiteX480" fmla="*/ 75270 w 1607638"/>
                  <a:gd name="connsiteY480" fmla="*/ 610957 h 1266350"/>
                  <a:gd name="connsiteX481" fmla="*/ 72667 w 1607638"/>
                  <a:gd name="connsiteY481" fmla="*/ 609220 h 1266350"/>
                  <a:gd name="connsiteX482" fmla="*/ 70430 w 1607638"/>
                  <a:gd name="connsiteY482" fmla="*/ 606073 h 1266350"/>
                  <a:gd name="connsiteX483" fmla="*/ 67827 w 1607638"/>
                  <a:gd name="connsiteY483" fmla="*/ 604336 h 1266350"/>
                  <a:gd name="connsiteX484" fmla="*/ 65592 w 1607638"/>
                  <a:gd name="connsiteY484" fmla="*/ 601191 h 1266350"/>
                  <a:gd name="connsiteX485" fmla="*/ 62987 w 1607638"/>
                  <a:gd name="connsiteY485" fmla="*/ 599453 h 1266350"/>
                  <a:gd name="connsiteX486" fmla="*/ 60750 w 1607638"/>
                  <a:gd name="connsiteY486" fmla="*/ 596306 h 1266350"/>
                  <a:gd name="connsiteX487" fmla="*/ 58147 w 1607638"/>
                  <a:gd name="connsiteY487" fmla="*/ 594569 h 1266350"/>
                  <a:gd name="connsiteX488" fmla="*/ 55910 w 1607638"/>
                  <a:gd name="connsiteY488" fmla="*/ 591422 h 1266350"/>
                  <a:gd name="connsiteX489" fmla="*/ 53307 w 1607638"/>
                  <a:gd name="connsiteY489" fmla="*/ 589685 h 1266350"/>
                  <a:gd name="connsiteX490" fmla="*/ 51072 w 1607638"/>
                  <a:gd name="connsiteY490" fmla="*/ 586541 h 1266350"/>
                  <a:gd name="connsiteX491" fmla="*/ 48466 w 1607638"/>
                  <a:gd name="connsiteY491" fmla="*/ 584802 h 1266350"/>
                  <a:gd name="connsiteX492" fmla="*/ 46228 w 1607638"/>
                  <a:gd name="connsiteY492" fmla="*/ 581654 h 1266350"/>
                  <a:gd name="connsiteX493" fmla="*/ 43626 w 1607638"/>
                  <a:gd name="connsiteY493" fmla="*/ 579918 h 1266350"/>
                  <a:gd name="connsiteX494" fmla="*/ 18604 w 1607638"/>
                  <a:gd name="connsiteY494" fmla="*/ 544711 h 1266350"/>
                  <a:gd name="connsiteX495" fmla="*/ 0 w 1607638"/>
                  <a:gd name="connsiteY495" fmla="*/ 420440 h 1266350"/>
                  <a:gd name="connsiteX496" fmla="*/ 0 w 1607638"/>
                  <a:gd name="connsiteY496" fmla="*/ 387697 h 1266350"/>
                  <a:gd name="connsiteX497" fmla="*/ 74107 w 1607638"/>
                  <a:gd name="connsiteY497" fmla="*/ 387697 h 1266350"/>
                  <a:gd name="connsiteX498" fmla="*/ 74194 w 1607638"/>
                  <a:gd name="connsiteY498" fmla="*/ 383515 h 1266350"/>
                  <a:gd name="connsiteX499" fmla="*/ 69251 w 1607638"/>
                  <a:gd name="connsiteY499" fmla="*/ 383515 h 1266350"/>
                  <a:gd name="connsiteX500" fmla="*/ 69353 w 1607638"/>
                  <a:gd name="connsiteY500" fmla="*/ 378631 h 1266350"/>
                  <a:gd name="connsiteX501" fmla="*/ 64411 w 1607638"/>
                  <a:gd name="connsiteY501" fmla="*/ 378631 h 1266350"/>
                  <a:gd name="connsiteX502" fmla="*/ 64513 w 1607638"/>
                  <a:gd name="connsiteY502" fmla="*/ 373748 h 1266350"/>
                  <a:gd name="connsiteX503" fmla="*/ 59571 w 1607638"/>
                  <a:gd name="connsiteY503" fmla="*/ 373748 h 1266350"/>
                  <a:gd name="connsiteX504" fmla="*/ 59673 w 1607638"/>
                  <a:gd name="connsiteY504" fmla="*/ 368864 h 1266350"/>
                  <a:gd name="connsiteX505" fmla="*/ 54730 w 1607638"/>
                  <a:gd name="connsiteY505" fmla="*/ 368864 h 1266350"/>
                  <a:gd name="connsiteX506" fmla="*/ 54832 w 1607638"/>
                  <a:gd name="connsiteY506" fmla="*/ 363981 h 1266350"/>
                  <a:gd name="connsiteX507" fmla="*/ 49890 w 1607638"/>
                  <a:gd name="connsiteY507" fmla="*/ 363981 h 1266350"/>
                  <a:gd name="connsiteX508" fmla="*/ 49992 w 1607638"/>
                  <a:gd name="connsiteY508" fmla="*/ 359097 h 1266350"/>
                  <a:gd name="connsiteX509" fmla="*/ 45050 w 1607638"/>
                  <a:gd name="connsiteY509" fmla="*/ 359097 h 1266350"/>
                  <a:gd name="connsiteX510" fmla="*/ 45152 w 1607638"/>
                  <a:gd name="connsiteY510" fmla="*/ 354213 h 1266350"/>
                  <a:gd name="connsiteX511" fmla="*/ 40210 w 1607638"/>
                  <a:gd name="connsiteY511" fmla="*/ 354213 h 1266350"/>
                  <a:gd name="connsiteX512" fmla="*/ 40312 w 1607638"/>
                  <a:gd name="connsiteY512" fmla="*/ 349330 h 1266350"/>
                  <a:gd name="connsiteX513" fmla="*/ 35369 w 1607638"/>
                  <a:gd name="connsiteY513" fmla="*/ 349330 h 1266350"/>
                  <a:gd name="connsiteX514" fmla="*/ 35471 w 1607638"/>
                  <a:gd name="connsiteY514" fmla="*/ 344446 h 1266350"/>
                  <a:gd name="connsiteX515" fmla="*/ 30529 w 1607638"/>
                  <a:gd name="connsiteY515" fmla="*/ 344446 h 1266350"/>
                  <a:gd name="connsiteX516" fmla="*/ 30631 w 1607638"/>
                  <a:gd name="connsiteY516" fmla="*/ 339562 h 1266350"/>
                  <a:gd name="connsiteX517" fmla="*/ 25689 w 1607638"/>
                  <a:gd name="connsiteY517" fmla="*/ 339562 h 1266350"/>
                  <a:gd name="connsiteX518" fmla="*/ 25791 w 1607638"/>
                  <a:gd name="connsiteY518" fmla="*/ 334679 h 1266350"/>
                  <a:gd name="connsiteX519" fmla="*/ 20849 w 1607638"/>
                  <a:gd name="connsiteY519" fmla="*/ 334679 h 1266350"/>
                  <a:gd name="connsiteX520" fmla="*/ 20951 w 1607638"/>
                  <a:gd name="connsiteY520" fmla="*/ 329795 h 1266350"/>
                  <a:gd name="connsiteX521" fmla="*/ 16009 w 1607638"/>
                  <a:gd name="connsiteY521" fmla="*/ 329795 h 1266350"/>
                  <a:gd name="connsiteX522" fmla="*/ 16111 w 1607638"/>
                  <a:gd name="connsiteY522" fmla="*/ 324911 h 1266350"/>
                  <a:gd name="connsiteX523" fmla="*/ 11169 w 1607638"/>
                  <a:gd name="connsiteY523" fmla="*/ 324911 h 1266350"/>
                  <a:gd name="connsiteX524" fmla="*/ 11271 w 1607638"/>
                  <a:gd name="connsiteY524" fmla="*/ 320028 h 1266350"/>
                  <a:gd name="connsiteX525" fmla="*/ 6328 w 1607638"/>
                  <a:gd name="connsiteY525" fmla="*/ 320028 h 1266350"/>
                  <a:gd name="connsiteX526" fmla="*/ 6430 w 1607638"/>
                  <a:gd name="connsiteY526" fmla="*/ 315144 h 1266350"/>
                  <a:gd name="connsiteX527" fmla="*/ 1488 w 1607638"/>
                  <a:gd name="connsiteY527" fmla="*/ 315144 h 1266350"/>
                  <a:gd name="connsiteX528" fmla="*/ 7814 w 1607638"/>
                  <a:gd name="connsiteY528" fmla="*/ 11534 h 1266350"/>
                  <a:gd name="connsiteX529" fmla="*/ 330399 w 1607638"/>
                  <a:gd name="connsiteY529" fmla="*/ 11534 h 1266350"/>
                  <a:gd name="connsiteX530" fmla="*/ 330399 w 1607638"/>
                  <a:gd name="connsiteY530" fmla="*/ 16418 h 1266350"/>
                  <a:gd name="connsiteX531" fmla="*/ 335239 w 1607638"/>
                  <a:gd name="connsiteY531" fmla="*/ 16418 h 1266350"/>
                  <a:gd name="connsiteX532" fmla="*/ 335239 w 1607638"/>
                  <a:gd name="connsiteY532" fmla="*/ 21301 h 1266350"/>
                  <a:gd name="connsiteX533" fmla="*/ 340080 w 1607638"/>
                  <a:gd name="connsiteY533" fmla="*/ 21301 h 1266350"/>
                  <a:gd name="connsiteX534" fmla="*/ 340080 w 1607638"/>
                  <a:gd name="connsiteY534" fmla="*/ 26185 h 1266350"/>
                  <a:gd name="connsiteX535" fmla="*/ 344920 w 1607638"/>
                  <a:gd name="connsiteY535" fmla="*/ 26185 h 1266350"/>
                  <a:gd name="connsiteX536" fmla="*/ 344920 w 1607638"/>
                  <a:gd name="connsiteY536" fmla="*/ 31069 h 1266350"/>
                  <a:gd name="connsiteX537" fmla="*/ 349760 w 1607638"/>
                  <a:gd name="connsiteY537" fmla="*/ 31069 h 1266350"/>
                  <a:gd name="connsiteX538" fmla="*/ 349760 w 1607638"/>
                  <a:gd name="connsiteY538" fmla="*/ 35952 h 1266350"/>
                  <a:gd name="connsiteX539" fmla="*/ 354600 w 1607638"/>
                  <a:gd name="connsiteY539" fmla="*/ 35952 h 1266350"/>
                  <a:gd name="connsiteX540" fmla="*/ 354600 w 1607638"/>
                  <a:gd name="connsiteY540" fmla="*/ 40836 h 1266350"/>
                  <a:gd name="connsiteX541" fmla="*/ 359440 w 1607638"/>
                  <a:gd name="connsiteY541" fmla="*/ 40836 h 1266350"/>
                  <a:gd name="connsiteX542" fmla="*/ 359440 w 1607638"/>
                  <a:gd name="connsiteY542" fmla="*/ 45720 h 1266350"/>
                  <a:gd name="connsiteX543" fmla="*/ 364280 w 1607638"/>
                  <a:gd name="connsiteY543" fmla="*/ 45720 h 1266350"/>
                  <a:gd name="connsiteX544" fmla="*/ 364280 w 1607638"/>
                  <a:gd name="connsiteY544" fmla="*/ 50603 h 1266350"/>
                  <a:gd name="connsiteX545" fmla="*/ 369121 w 1607638"/>
                  <a:gd name="connsiteY545" fmla="*/ 50603 h 1266350"/>
                  <a:gd name="connsiteX546" fmla="*/ 369121 w 1607638"/>
                  <a:gd name="connsiteY546" fmla="*/ 55487 h 1266350"/>
                  <a:gd name="connsiteX547" fmla="*/ 373961 w 1607638"/>
                  <a:gd name="connsiteY547" fmla="*/ 55487 h 1266350"/>
                  <a:gd name="connsiteX548" fmla="*/ 373961 w 1607638"/>
                  <a:gd name="connsiteY548" fmla="*/ 60371 h 1266350"/>
                  <a:gd name="connsiteX549" fmla="*/ 378801 w 1607638"/>
                  <a:gd name="connsiteY549" fmla="*/ 60371 h 1266350"/>
                  <a:gd name="connsiteX550" fmla="*/ 378801 w 1607638"/>
                  <a:gd name="connsiteY550" fmla="*/ 65254 h 1266350"/>
                  <a:gd name="connsiteX551" fmla="*/ 383641 w 1607638"/>
                  <a:gd name="connsiteY551" fmla="*/ 65254 h 1266350"/>
                  <a:gd name="connsiteX552" fmla="*/ 383641 w 1607638"/>
                  <a:gd name="connsiteY552" fmla="*/ 70138 h 1266350"/>
                  <a:gd name="connsiteX553" fmla="*/ 388482 w 1607638"/>
                  <a:gd name="connsiteY553" fmla="*/ 70138 h 1266350"/>
                  <a:gd name="connsiteX554" fmla="*/ 388482 w 1607638"/>
                  <a:gd name="connsiteY554" fmla="*/ 75021 h 1266350"/>
                  <a:gd name="connsiteX555" fmla="*/ 393322 w 1607638"/>
                  <a:gd name="connsiteY555" fmla="*/ 75021 h 1266350"/>
                  <a:gd name="connsiteX556" fmla="*/ 393322 w 1607638"/>
                  <a:gd name="connsiteY556" fmla="*/ 79905 h 1266350"/>
                  <a:gd name="connsiteX557" fmla="*/ 398162 w 1607638"/>
                  <a:gd name="connsiteY557" fmla="*/ 79905 h 1266350"/>
                  <a:gd name="connsiteX558" fmla="*/ 398162 w 1607638"/>
                  <a:gd name="connsiteY558" fmla="*/ 84789 h 1266350"/>
                  <a:gd name="connsiteX559" fmla="*/ 403003 w 1607638"/>
                  <a:gd name="connsiteY559" fmla="*/ 84789 h 1266350"/>
                  <a:gd name="connsiteX560" fmla="*/ 403003 w 1607638"/>
                  <a:gd name="connsiteY560" fmla="*/ 89672 h 1266350"/>
                  <a:gd name="connsiteX561" fmla="*/ 407843 w 1607638"/>
                  <a:gd name="connsiteY561" fmla="*/ 89672 h 1266350"/>
                  <a:gd name="connsiteX562" fmla="*/ 407843 w 1607638"/>
                  <a:gd name="connsiteY562" fmla="*/ 94556 h 1266350"/>
                  <a:gd name="connsiteX563" fmla="*/ 412683 w 1607638"/>
                  <a:gd name="connsiteY563" fmla="*/ 94556 h 1266350"/>
                  <a:gd name="connsiteX564" fmla="*/ 412683 w 1607638"/>
                  <a:gd name="connsiteY564" fmla="*/ 99440 h 1266350"/>
                  <a:gd name="connsiteX565" fmla="*/ 415562 w 1607638"/>
                  <a:gd name="connsiteY565" fmla="*/ 99440 h 1266350"/>
                  <a:gd name="connsiteX566" fmla="*/ 417389 w 1607638"/>
                  <a:gd name="connsiteY566" fmla="*/ 11534 h 1266350"/>
                  <a:gd name="connsiteX567" fmla="*/ 739974 w 1607638"/>
                  <a:gd name="connsiteY567" fmla="*/ 11534 h 1266350"/>
                  <a:gd name="connsiteX568" fmla="*/ 739974 w 1607638"/>
                  <a:gd name="connsiteY568" fmla="*/ 16418 h 1266350"/>
                  <a:gd name="connsiteX569" fmla="*/ 744814 w 1607638"/>
                  <a:gd name="connsiteY569" fmla="*/ 16418 h 1266350"/>
                  <a:gd name="connsiteX570" fmla="*/ 744814 w 1607638"/>
                  <a:gd name="connsiteY570" fmla="*/ 21301 h 1266350"/>
                  <a:gd name="connsiteX571" fmla="*/ 749655 w 1607638"/>
                  <a:gd name="connsiteY571" fmla="*/ 21301 h 1266350"/>
                  <a:gd name="connsiteX572" fmla="*/ 749655 w 1607638"/>
                  <a:gd name="connsiteY572" fmla="*/ 26185 h 1266350"/>
                  <a:gd name="connsiteX573" fmla="*/ 754495 w 1607638"/>
                  <a:gd name="connsiteY573" fmla="*/ 26185 h 1266350"/>
                  <a:gd name="connsiteX574" fmla="*/ 754495 w 1607638"/>
                  <a:gd name="connsiteY574" fmla="*/ 31069 h 1266350"/>
                  <a:gd name="connsiteX575" fmla="*/ 759335 w 1607638"/>
                  <a:gd name="connsiteY575" fmla="*/ 31069 h 1266350"/>
                  <a:gd name="connsiteX576" fmla="*/ 759335 w 1607638"/>
                  <a:gd name="connsiteY576" fmla="*/ 35952 h 1266350"/>
                  <a:gd name="connsiteX577" fmla="*/ 764175 w 1607638"/>
                  <a:gd name="connsiteY577" fmla="*/ 35952 h 1266350"/>
                  <a:gd name="connsiteX578" fmla="*/ 764175 w 1607638"/>
                  <a:gd name="connsiteY578" fmla="*/ 40836 h 1266350"/>
                  <a:gd name="connsiteX579" fmla="*/ 769015 w 1607638"/>
                  <a:gd name="connsiteY579" fmla="*/ 40836 h 1266350"/>
                  <a:gd name="connsiteX580" fmla="*/ 769015 w 1607638"/>
                  <a:gd name="connsiteY580" fmla="*/ 45720 h 1266350"/>
                  <a:gd name="connsiteX581" fmla="*/ 773855 w 1607638"/>
                  <a:gd name="connsiteY581" fmla="*/ 45720 h 1266350"/>
                  <a:gd name="connsiteX582" fmla="*/ 773855 w 1607638"/>
                  <a:gd name="connsiteY582" fmla="*/ 50603 h 1266350"/>
                  <a:gd name="connsiteX583" fmla="*/ 778696 w 1607638"/>
                  <a:gd name="connsiteY583" fmla="*/ 50603 h 1266350"/>
                  <a:gd name="connsiteX584" fmla="*/ 778696 w 1607638"/>
                  <a:gd name="connsiteY584" fmla="*/ 55487 h 1266350"/>
                  <a:gd name="connsiteX585" fmla="*/ 783536 w 1607638"/>
                  <a:gd name="connsiteY585" fmla="*/ 55487 h 1266350"/>
                  <a:gd name="connsiteX586" fmla="*/ 783536 w 1607638"/>
                  <a:gd name="connsiteY586" fmla="*/ 60371 h 1266350"/>
                  <a:gd name="connsiteX587" fmla="*/ 788376 w 1607638"/>
                  <a:gd name="connsiteY587" fmla="*/ 60371 h 1266350"/>
                  <a:gd name="connsiteX588" fmla="*/ 788376 w 1607638"/>
                  <a:gd name="connsiteY588" fmla="*/ 65254 h 1266350"/>
                  <a:gd name="connsiteX589" fmla="*/ 793216 w 1607638"/>
                  <a:gd name="connsiteY589" fmla="*/ 65254 h 1266350"/>
                  <a:gd name="connsiteX590" fmla="*/ 793216 w 1607638"/>
                  <a:gd name="connsiteY590" fmla="*/ 70138 h 1266350"/>
                  <a:gd name="connsiteX591" fmla="*/ 798057 w 1607638"/>
                  <a:gd name="connsiteY591" fmla="*/ 70138 h 1266350"/>
                  <a:gd name="connsiteX592" fmla="*/ 798057 w 1607638"/>
                  <a:gd name="connsiteY592" fmla="*/ 75021 h 1266350"/>
                  <a:gd name="connsiteX593" fmla="*/ 802897 w 1607638"/>
                  <a:gd name="connsiteY593" fmla="*/ 75021 h 1266350"/>
                  <a:gd name="connsiteX594" fmla="*/ 802897 w 1607638"/>
                  <a:gd name="connsiteY594" fmla="*/ 79905 h 1266350"/>
                  <a:gd name="connsiteX595" fmla="*/ 807737 w 1607638"/>
                  <a:gd name="connsiteY595" fmla="*/ 79905 h 1266350"/>
                  <a:gd name="connsiteX596" fmla="*/ 807737 w 1607638"/>
                  <a:gd name="connsiteY596" fmla="*/ 84789 h 1266350"/>
                  <a:gd name="connsiteX597" fmla="*/ 809716 w 1607638"/>
                  <a:gd name="connsiteY597" fmla="*/ 84789 h 1266350"/>
                  <a:gd name="connsiteX598" fmla="*/ 810267 w 1607638"/>
                  <a:gd name="connsiteY598" fmla="*/ 75391 h 1266350"/>
                  <a:gd name="connsiteX599" fmla="*/ 817104 w 1607638"/>
                  <a:gd name="connsiteY599" fmla="*/ 48183 h 1266350"/>
                  <a:gd name="connsiteX600" fmla="*/ 852264 w 1607638"/>
                  <a:gd name="connsiteY600" fmla="*/ 13395 h 1266350"/>
                  <a:gd name="connsiteX601" fmla="*/ 916633 w 1607638"/>
                  <a:gd name="connsiteY601" fmla="*/ 0 h 126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</a:cxnLst>
                <a:rect l="l" t="t" r="r" b="b"/>
                <a:pathLst>
                  <a:path w="1607638" h="1266350">
                    <a:moveTo>
                      <a:pt x="916633" y="0"/>
                    </a:moveTo>
                    <a:cubicBezTo>
                      <a:pt x="944910" y="0"/>
                      <a:pt x="967854" y="4899"/>
                      <a:pt x="985466" y="14697"/>
                    </a:cubicBezTo>
                    <a:cubicBezTo>
                      <a:pt x="1003077" y="24495"/>
                      <a:pt x="1014859" y="36339"/>
                      <a:pt x="1020812" y="50230"/>
                    </a:cubicBezTo>
                    <a:lnTo>
                      <a:pt x="1020819" y="50255"/>
                    </a:lnTo>
                    <a:lnTo>
                      <a:pt x="1025652" y="55114"/>
                    </a:lnTo>
                    <a:lnTo>
                      <a:pt x="1025658" y="55135"/>
                    </a:lnTo>
                    <a:lnTo>
                      <a:pt x="1030493" y="59997"/>
                    </a:lnTo>
                    <a:lnTo>
                      <a:pt x="1030499" y="60021"/>
                    </a:lnTo>
                    <a:lnTo>
                      <a:pt x="1035333" y="64881"/>
                    </a:lnTo>
                    <a:lnTo>
                      <a:pt x="1035339" y="64905"/>
                    </a:lnTo>
                    <a:lnTo>
                      <a:pt x="1040173" y="69765"/>
                    </a:lnTo>
                    <a:lnTo>
                      <a:pt x="1040179" y="69788"/>
                    </a:lnTo>
                    <a:lnTo>
                      <a:pt x="1045013" y="74648"/>
                    </a:lnTo>
                    <a:lnTo>
                      <a:pt x="1045019" y="74672"/>
                    </a:lnTo>
                    <a:lnTo>
                      <a:pt x="1049853" y="79532"/>
                    </a:lnTo>
                    <a:lnTo>
                      <a:pt x="1049859" y="79556"/>
                    </a:lnTo>
                    <a:lnTo>
                      <a:pt x="1054693" y="84416"/>
                    </a:lnTo>
                    <a:lnTo>
                      <a:pt x="1054699" y="84438"/>
                    </a:lnTo>
                    <a:lnTo>
                      <a:pt x="1059534" y="89299"/>
                    </a:lnTo>
                    <a:lnTo>
                      <a:pt x="1059540" y="89323"/>
                    </a:lnTo>
                    <a:lnTo>
                      <a:pt x="1064374" y="94183"/>
                    </a:lnTo>
                    <a:lnTo>
                      <a:pt x="1064380" y="94207"/>
                    </a:lnTo>
                    <a:lnTo>
                      <a:pt x="1069214" y="99067"/>
                    </a:lnTo>
                    <a:lnTo>
                      <a:pt x="1069220" y="99090"/>
                    </a:lnTo>
                    <a:lnTo>
                      <a:pt x="1074054" y="103950"/>
                    </a:lnTo>
                    <a:lnTo>
                      <a:pt x="1074060" y="103973"/>
                    </a:lnTo>
                    <a:lnTo>
                      <a:pt x="1078895" y="108834"/>
                    </a:lnTo>
                    <a:lnTo>
                      <a:pt x="1078901" y="108857"/>
                    </a:lnTo>
                    <a:lnTo>
                      <a:pt x="1083735" y="113717"/>
                    </a:lnTo>
                    <a:lnTo>
                      <a:pt x="1083741" y="113741"/>
                    </a:lnTo>
                    <a:lnTo>
                      <a:pt x="1088575" y="118601"/>
                    </a:lnTo>
                    <a:lnTo>
                      <a:pt x="1088581" y="118624"/>
                    </a:lnTo>
                    <a:lnTo>
                      <a:pt x="1093416" y="123485"/>
                    </a:lnTo>
                    <a:lnTo>
                      <a:pt x="1093422" y="123508"/>
                    </a:lnTo>
                    <a:lnTo>
                      <a:pt x="1098256" y="128368"/>
                    </a:lnTo>
                    <a:lnTo>
                      <a:pt x="1098262" y="128392"/>
                    </a:lnTo>
                    <a:lnTo>
                      <a:pt x="1099504" y="129640"/>
                    </a:lnTo>
                    <a:lnTo>
                      <a:pt x="1148490" y="0"/>
                    </a:lnTo>
                    <a:lnTo>
                      <a:pt x="1204987" y="0"/>
                    </a:lnTo>
                    <a:lnTo>
                      <a:pt x="1203148" y="4884"/>
                    </a:lnTo>
                    <a:lnTo>
                      <a:pt x="1209827" y="4884"/>
                    </a:lnTo>
                    <a:lnTo>
                      <a:pt x="1207988" y="9767"/>
                    </a:lnTo>
                    <a:lnTo>
                      <a:pt x="1214668" y="9767"/>
                    </a:lnTo>
                    <a:lnTo>
                      <a:pt x="1212829" y="14651"/>
                    </a:lnTo>
                    <a:lnTo>
                      <a:pt x="1219508" y="14651"/>
                    </a:lnTo>
                    <a:lnTo>
                      <a:pt x="1217669" y="19535"/>
                    </a:lnTo>
                    <a:lnTo>
                      <a:pt x="1224348" y="19535"/>
                    </a:lnTo>
                    <a:lnTo>
                      <a:pt x="1222509" y="24418"/>
                    </a:lnTo>
                    <a:lnTo>
                      <a:pt x="1229188" y="24418"/>
                    </a:lnTo>
                    <a:lnTo>
                      <a:pt x="1227349" y="29302"/>
                    </a:lnTo>
                    <a:lnTo>
                      <a:pt x="1234028" y="29302"/>
                    </a:lnTo>
                    <a:lnTo>
                      <a:pt x="1232189" y="34186"/>
                    </a:lnTo>
                    <a:lnTo>
                      <a:pt x="1238868" y="34186"/>
                    </a:lnTo>
                    <a:lnTo>
                      <a:pt x="1237029" y="39069"/>
                    </a:lnTo>
                    <a:lnTo>
                      <a:pt x="1243709" y="39069"/>
                    </a:lnTo>
                    <a:lnTo>
                      <a:pt x="1241870" y="43953"/>
                    </a:lnTo>
                    <a:lnTo>
                      <a:pt x="1248549" y="43953"/>
                    </a:lnTo>
                    <a:lnTo>
                      <a:pt x="1246710" y="48837"/>
                    </a:lnTo>
                    <a:lnTo>
                      <a:pt x="1253389" y="48837"/>
                    </a:lnTo>
                    <a:lnTo>
                      <a:pt x="1251550" y="53720"/>
                    </a:lnTo>
                    <a:lnTo>
                      <a:pt x="1258229" y="53720"/>
                    </a:lnTo>
                    <a:lnTo>
                      <a:pt x="1256390" y="58604"/>
                    </a:lnTo>
                    <a:lnTo>
                      <a:pt x="1263070" y="58604"/>
                    </a:lnTo>
                    <a:lnTo>
                      <a:pt x="1261231" y="63487"/>
                    </a:lnTo>
                    <a:lnTo>
                      <a:pt x="1267910" y="63487"/>
                    </a:lnTo>
                    <a:lnTo>
                      <a:pt x="1266071" y="68371"/>
                    </a:lnTo>
                    <a:lnTo>
                      <a:pt x="1272750" y="68371"/>
                    </a:lnTo>
                    <a:lnTo>
                      <a:pt x="1270911" y="73255"/>
                    </a:lnTo>
                    <a:lnTo>
                      <a:pt x="1277591" y="73255"/>
                    </a:lnTo>
                    <a:lnTo>
                      <a:pt x="1275752" y="78138"/>
                    </a:lnTo>
                    <a:lnTo>
                      <a:pt x="1282431" y="78138"/>
                    </a:lnTo>
                    <a:lnTo>
                      <a:pt x="1280592" y="83022"/>
                    </a:lnTo>
                    <a:lnTo>
                      <a:pt x="1287271" y="83022"/>
                    </a:lnTo>
                    <a:lnTo>
                      <a:pt x="1285432" y="87906"/>
                    </a:lnTo>
                    <a:lnTo>
                      <a:pt x="1292112" y="87906"/>
                    </a:lnTo>
                    <a:lnTo>
                      <a:pt x="1290273" y="92789"/>
                    </a:lnTo>
                    <a:lnTo>
                      <a:pt x="1296952" y="92789"/>
                    </a:lnTo>
                    <a:lnTo>
                      <a:pt x="1295113" y="97673"/>
                    </a:lnTo>
                    <a:lnTo>
                      <a:pt x="1301792" y="97673"/>
                    </a:lnTo>
                    <a:lnTo>
                      <a:pt x="1299953" y="102557"/>
                    </a:lnTo>
                    <a:lnTo>
                      <a:pt x="1306632" y="102557"/>
                    </a:lnTo>
                    <a:lnTo>
                      <a:pt x="1304793" y="107440"/>
                    </a:lnTo>
                    <a:lnTo>
                      <a:pt x="1311472" y="107440"/>
                    </a:lnTo>
                    <a:lnTo>
                      <a:pt x="1309633" y="112324"/>
                    </a:lnTo>
                    <a:lnTo>
                      <a:pt x="1316312" y="112324"/>
                    </a:lnTo>
                    <a:lnTo>
                      <a:pt x="1314473" y="117208"/>
                    </a:lnTo>
                    <a:lnTo>
                      <a:pt x="1321153" y="117208"/>
                    </a:lnTo>
                    <a:lnTo>
                      <a:pt x="1319314" y="122091"/>
                    </a:lnTo>
                    <a:lnTo>
                      <a:pt x="1325993" y="122091"/>
                    </a:lnTo>
                    <a:lnTo>
                      <a:pt x="1324154" y="126975"/>
                    </a:lnTo>
                    <a:lnTo>
                      <a:pt x="1330833" y="126975"/>
                    </a:lnTo>
                    <a:lnTo>
                      <a:pt x="1328994" y="131859"/>
                    </a:lnTo>
                    <a:lnTo>
                      <a:pt x="1335674" y="131859"/>
                    </a:lnTo>
                    <a:lnTo>
                      <a:pt x="1333835" y="136742"/>
                    </a:lnTo>
                    <a:lnTo>
                      <a:pt x="1340514" y="136742"/>
                    </a:lnTo>
                    <a:lnTo>
                      <a:pt x="1338675" y="141626"/>
                    </a:lnTo>
                    <a:lnTo>
                      <a:pt x="1345354" y="141626"/>
                    </a:lnTo>
                    <a:lnTo>
                      <a:pt x="1343515" y="146510"/>
                    </a:lnTo>
                    <a:lnTo>
                      <a:pt x="1350194" y="146510"/>
                    </a:lnTo>
                    <a:lnTo>
                      <a:pt x="1348355" y="151393"/>
                    </a:lnTo>
                    <a:lnTo>
                      <a:pt x="1355035" y="151393"/>
                    </a:lnTo>
                    <a:lnTo>
                      <a:pt x="1353196" y="156277"/>
                    </a:lnTo>
                    <a:lnTo>
                      <a:pt x="1359875" y="156277"/>
                    </a:lnTo>
                    <a:lnTo>
                      <a:pt x="1358036" y="161160"/>
                    </a:lnTo>
                    <a:lnTo>
                      <a:pt x="1364715" y="161160"/>
                    </a:lnTo>
                    <a:lnTo>
                      <a:pt x="1362876" y="166044"/>
                    </a:lnTo>
                    <a:lnTo>
                      <a:pt x="1369556" y="166044"/>
                    </a:lnTo>
                    <a:lnTo>
                      <a:pt x="1367717" y="170928"/>
                    </a:lnTo>
                    <a:lnTo>
                      <a:pt x="1374396" y="170928"/>
                    </a:lnTo>
                    <a:lnTo>
                      <a:pt x="1372557" y="175811"/>
                    </a:lnTo>
                    <a:lnTo>
                      <a:pt x="1379236" y="175811"/>
                    </a:lnTo>
                    <a:lnTo>
                      <a:pt x="1377397" y="180695"/>
                    </a:lnTo>
                    <a:lnTo>
                      <a:pt x="1384077" y="180695"/>
                    </a:lnTo>
                    <a:lnTo>
                      <a:pt x="1382238" y="185579"/>
                    </a:lnTo>
                    <a:lnTo>
                      <a:pt x="1388917" y="185579"/>
                    </a:lnTo>
                    <a:lnTo>
                      <a:pt x="1387078" y="190462"/>
                    </a:lnTo>
                    <a:lnTo>
                      <a:pt x="1393757" y="190462"/>
                    </a:lnTo>
                    <a:lnTo>
                      <a:pt x="1391918" y="195346"/>
                    </a:lnTo>
                    <a:lnTo>
                      <a:pt x="1398597" y="195346"/>
                    </a:lnTo>
                    <a:lnTo>
                      <a:pt x="1396758" y="200230"/>
                    </a:lnTo>
                    <a:lnTo>
                      <a:pt x="1403437" y="200230"/>
                    </a:lnTo>
                    <a:lnTo>
                      <a:pt x="1401598" y="205113"/>
                    </a:lnTo>
                    <a:lnTo>
                      <a:pt x="1408277" y="205113"/>
                    </a:lnTo>
                    <a:lnTo>
                      <a:pt x="1406438" y="209997"/>
                    </a:lnTo>
                    <a:lnTo>
                      <a:pt x="1413117" y="209997"/>
                    </a:lnTo>
                    <a:lnTo>
                      <a:pt x="1411278" y="214881"/>
                    </a:lnTo>
                    <a:lnTo>
                      <a:pt x="1417958" y="214881"/>
                    </a:lnTo>
                    <a:lnTo>
                      <a:pt x="1416119" y="219764"/>
                    </a:lnTo>
                    <a:lnTo>
                      <a:pt x="1422798" y="219764"/>
                    </a:lnTo>
                    <a:lnTo>
                      <a:pt x="1420959" y="224648"/>
                    </a:lnTo>
                    <a:lnTo>
                      <a:pt x="1427638" y="224648"/>
                    </a:lnTo>
                    <a:lnTo>
                      <a:pt x="1425799" y="229532"/>
                    </a:lnTo>
                    <a:lnTo>
                      <a:pt x="1432479" y="229532"/>
                    </a:lnTo>
                    <a:lnTo>
                      <a:pt x="1430640" y="234415"/>
                    </a:lnTo>
                    <a:lnTo>
                      <a:pt x="1437319" y="234415"/>
                    </a:lnTo>
                    <a:lnTo>
                      <a:pt x="1435480" y="239299"/>
                    </a:lnTo>
                    <a:lnTo>
                      <a:pt x="1442159" y="239299"/>
                    </a:lnTo>
                    <a:lnTo>
                      <a:pt x="1440320" y="244182"/>
                    </a:lnTo>
                    <a:lnTo>
                      <a:pt x="1447000" y="244182"/>
                    </a:lnTo>
                    <a:lnTo>
                      <a:pt x="1445161" y="249066"/>
                    </a:lnTo>
                    <a:lnTo>
                      <a:pt x="1451840" y="249066"/>
                    </a:lnTo>
                    <a:lnTo>
                      <a:pt x="1450001" y="253950"/>
                    </a:lnTo>
                    <a:lnTo>
                      <a:pt x="1456680" y="253950"/>
                    </a:lnTo>
                    <a:lnTo>
                      <a:pt x="1454841" y="258834"/>
                    </a:lnTo>
                    <a:lnTo>
                      <a:pt x="1461521" y="258834"/>
                    </a:lnTo>
                    <a:lnTo>
                      <a:pt x="1459682" y="263717"/>
                    </a:lnTo>
                    <a:lnTo>
                      <a:pt x="1466361" y="263717"/>
                    </a:lnTo>
                    <a:lnTo>
                      <a:pt x="1464522" y="268601"/>
                    </a:lnTo>
                    <a:lnTo>
                      <a:pt x="1471201" y="268601"/>
                    </a:lnTo>
                    <a:lnTo>
                      <a:pt x="1469362" y="273485"/>
                    </a:lnTo>
                    <a:lnTo>
                      <a:pt x="1476041" y="273485"/>
                    </a:lnTo>
                    <a:lnTo>
                      <a:pt x="1474202" y="278368"/>
                    </a:lnTo>
                    <a:lnTo>
                      <a:pt x="1480882" y="278368"/>
                    </a:lnTo>
                    <a:lnTo>
                      <a:pt x="1479043" y="283252"/>
                    </a:lnTo>
                    <a:lnTo>
                      <a:pt x="1485722" y="283252"/>
                    </a:lnTo>
                    <a:lnTo>
                      <a:pt x="1483883" y="288135"/>
                    </a:lnTo>
                    <a:lnTo>
                      <a:pt x="1490562" y="288135"/>
                    </a:lnTo>
                    <a:lnTo>
                      <a:pt x="1488723" y="293019"/>
                    </a:lnTo>
                    <a:lnTo>
                      <a:pt x="1495402" y="293019"/>
                    </a:lnTo>
                    <a:lnTo>
                      <a:pt x="1493563" y="297903"/>
                    </a:lnTo>
                    <a:lnTo>
                      <a:pt x="1500242" y="297903"/>
                    </a:lnTo>
                    <a:lnTo>
                      <a:pt x="1498403" y="302786"/>
                    </a:lnTo>
                    <a:lnTo>
                      <a:pt x="1505082" y="302786"/>
                    </a:lnTo>
                    <a:lnTo>
                      <a:pt x="1503243" y="307670"/>
                    </a:lnTo>
                    <a:lnTo>
                      <a:pt x="1509923" y="307670"/>
                    </a:lnTo>
                    <a:lnTo>
                      <a:pt x="1508084" y="312554"/>
                    </a:lnTo>
                    <a:lnTo>
                      <a:pt x="1514763" y="312554"/>
                    </a:lnTo>
                    <a:lnTo>
                      <a:pt x="1512924" y="317437"/>
                    </a:lnTo>
                    <a:lnTo>
                      <a:pt x="1519603" y="317437"/>
                    </a:lnTo>
                    <a:lnTo>
                      <a:pt x="1517764" y="322321"/>
                    </a:lnTo>
                    <a:lnTo>
                      <a:pt x="1524444" y="322321"/>
                    </a:lnTo>
                    <a:lnTo>
                      <a:pt x="1522605" y="327205"/>
                    </a:lnTo>
                    <a:lnTo>
                      <a:pt x="1529284" y="327205"/>
                    </a:lnTo>
                    <a:lnTo>
                      <a:pt x="1527445" y="332088"/>
                    </a:lnTo>
                    <a:lnTo>
                      <a:pt x="1534124" y="332088"/>
                    </a:lnTo>
                    <a:lnTo>
                      <a:pt x="1532285" y="336972"/>
                    </a:lnTo>
                    <a:lnTo>
                      <a:pt x="1538965" y="336972"/>
                    </a:lnTo>
                    <a:lnTo>
                      <a:pt x="1537126" y="341856"/>
                    </a:lnTo>
                    <a:lnTo>
                      <a:pt x="1543805" y="341856"/>
                    </a:lnTo>
                    <a:lnTo>
                      <a:pt x="1541966" y="346739"/>
                    </a:lnTo>
                    <a:lnTo>
                      <a:pt x="1548645" y="346739"/>
                    </a:lnTo>
                    <a:lnTo>
                      <a:pt x="1546806" y="351623"/>
                    </a:lnTo>
                    <a:lnTo>
                      <a:pt x="1553486" y="351623"/>
                    </a:lnTo>
                    <a:lnTo>
                      <a:pt x="1551647" y="356507"/>
                    </a:lnTo>
                    <a:lnTo>
                      <a:pt x="1558326" y="356507"/>
                    </a:lnTo>
                    <a:lnTo>
                      <a:pt x="1556487" y="361390"/>
                    </a:lnTo>
                    <a:lnTo>
                      <a:pt x="1563166" y="361390"/>
                    </a:lnTo>
                    <a:lnTo>
                      <a:pt x="1561327" y="366274"/>
                    </a:lnTo>
                    <a:lnTo>
                      <a:pt x="1568006" y="366274"/>
                    </a:lnTo>
                    <a:lnTo>
                      <a:pt x="1566167" y="371157"/>
                    </a:lnTo>
                    <a:lnTo>
                      <a:pt x="1572846" y="371157"/>
                    </a:lnTo>
                    <a:lnTo>
                      <a:pt x="1571007" y="376041"/>
                    </a:lnTo>
                    <a:lnTo>
                      <a:pt x="1577686" y="376041"/>
                    </a:lnTo>
                    <a:lnTo>
                      <a:pt x="1575847" y="380925"/>
                    </a:lnTo>
                    <a:lnTo>
                      <a:pt x="1582527" y="380925"/>
                    </a:lnTo>
                    <a:lnTo>
                      <a:pt x="1580688" y="385808"/>
                    </a:lnTo>
                    <a:lnTo>
                      <a:pt x="1587367" y="385808"/>
                    </a:lnTo>
                    <a:lnTo>
                      <a:pt x="1585528" y="390692"/>
                    </a:lnTo>
                    <a:lnTo>
                      <a:pt x="1592207" y="390692"/>
                    </a:lnTo>
                    <a:lnTo>
                      <a:pt x="1590368" y="395576"/>
                    </a:lnTo>
                    <a:lnTo>
                      <a:pt x="1597047" y="395576"/>
                    </a:lnTo>
                    <a:lnTo>
                      <a:pt x="1595208" y="400459"/>
                    </a:lnTo>
                    <a:lnTo>
                      <a:pt x="1601888" y="400459"/>
                    </a:lnTo>
                    <a:lnTo>
                      <a:pt x="1600049" y="405343"/>
                    </a:lnTo>
                    <a:lnTo>
                      <a:pt x="1606728" y="405343"/>
                    </a:lnTo>
                    <a:lnTo>
                      <a:pt x="1604889" y="410227"/>
                    </a:lnTo>
                    <a:lnTo>
                      <a:pt x="1607638" y="410227"/>
                    </a:lnTo>
                    <a:lnTo>
                      <a:pt x="1607638" y="434390"/>
                    </a:lnTo>
                    <a:cubicBezTo>
                      <a:pt x="1607638" y="1048131"/>
                      <a:pt x="1607638" y="1048131"/>
                      <a:pt x="1607638" y="1048131"/>
                    </a:cubicBezTo>
                    <a:cubicBezTo>
                      <a:pt x="1607638" y="1169364"/>
                      <a:pt x="1510652" y="1266350"/>
                      <a:pt x="1413665" y="1266350"/>
                    </a:cubicBezTo>
                    <a:cubicBezTo>
                      <a:pt x="1140891" y="1266350"/>
                      <a:pt x="919263" y="1266350"/>
                      <a:pt x="739189" y="1266350"/>
                    </a:cubicBezTo>
                    <a:lnTo>
                      <a:pt x="724565" y="1266350"/>
                    </a:lnTo>
                    <a:lnTo>
                      <a:pt x="723866" y="1265367"/>
                    </a:lnTo>
                    <a:lnTo>
                      <a:pt x="721262" y="1263629"/>
                    </a:lnTo>
                    <a:lnTo>
                      <a:pt x="719026" y="1260483"/>
                    </a:lnTo>
                    <a:lnTo>
                      <a:pt x="716422" y="1258745"/>
                    </a:lnTo>
                    <a:lnTo>
                      <a:pt x="714188" y="1255602"/>
                    </a:lnTo>
                    <a:lnTo>
                      <a:pt x="711581" y="1253862"/>
                    </a:lnTo>
                    <a:lnTo>
                      <a:pt x="709345" y="1250716"/>
                    </a:lnTo>
                    <a:lnTo>
                      <a:pt x="706741" y="1248978"/>
                    </a:lnTo>
                    <a:lnTo>
                      <a:pt x="704506" y="1245833"/>
                    </a:lnTo>
                    <a:lnTo>
                      <a:pt x="701901" y="1244095"/>
                    </a:lnTo>
                    <a:lnTo>
                      <a:pt x="699666" y="1240950"/>
                    </a:lnTo>
                    <a:lnTo>
                      <a:pt x="697060" y="1239211"/>
                    </a:lnTo>
                    <a:lnTo>
                      <a:pt x="694824" y="1236065"/>
                    </a:lnTo>
                    <a:lnTo>
                      <a:pt x="692220" y="1234327"/>
                    </a:lnTo>
                    <a:lnTo>
                      <a:pt x="689985" y="1231182"/>
                    </a:lnTo>
                    <a:lnTo>
                      <a:pt x="687380" y="1229444"/>
                    </a:lnTo>
                    <a:lnTo>
                      <a:pt x="685145" y="1226299"/>
                    </a:lnTo>
                    <a:lnTo>
                      <a:pt x="682539" y="1224560"/>
                    </a:lnTo>
                    <a:lnTo>
                      <a:pt x="680303" y="1221414"/>
                    </a:lnTo>
                    <a:lnTo>
                      <a:pt x="677699" y="1219676"/>
                    </a:lnTo>
                    <a:lnTo>
                      <a:pt x="675464" y="1216531"/>
                    </a:lnTo>
                    <a:lnTo>
                      <a:pt x="672859" y="1214793"/>
                    </a:lnTo>
                    <a:lnTo>
                      <a:pt x="670623" y="1211647"/>
                    </a:lnTo>
                    <a:lnTo>
                      <a:pt x="668019" y="1209909"/>
                    </a:lnTo>
                    <a:lnTo>
                      <a:pt x="665783" y="1206763"/>
                    </a:lnTo>
                    <a:lnTo>
                      <a:pt x="663179" y="1205025"/>
                    </a:lnTo>
                    <a:lnTo>
                      <a:pt x="660943" y="1201879"/>
                    </a:lnTo>
                    <a:lnTo>
                      <a:pt x="658339" y="1200141"/>
                    </a:lnTo>
                    <a:lnTo>
                      <a:pt x="656104" y="1196996"/>
                    </a:lnTo>
                    <a:lnTo>
                      <a:pt x="653499" y="1195258"/>
                    </a:lnTo>
                    <a:lnTo>
                      <a:pt x="651264" y="1192113"/>
                    </a:lnTo>
                    <a:lnTo>
                      <a:pt x="648658" y="1190374"/>
                    </a:lnTo>
                    <a:lnTo>
                      <a:pt x="646423" y="1187229"/>
                    </a:lnTo>
                    <a:lnTo>
                      <a:pt x="643818" y="1185491"/>
                    </a:lnTo>
                    <a:lnTo>
                      <a:pt x="641582" y="1182345"/>
                    </a:lnTo>
                    <a:lnTo>
                      <a:pt x="638978" y="1180607"/>
                    </a:lnTo>
                    <a:lnTo>
                      <a:pt x="636743" y="1177462"/>
                    </a:lnTo>
                    <a:lnTo>
                      <a:pt x="634137" y="1175723"/>
                    </a:lnTo>
                    <a:lnTo>
                      <a:pt x="631902" y="1172578"/>
                    </a:lnTo>
                    <a:lnTo>
                      <a:pt x="629297" y="1170840"/>
                    </a:lnTo>
                    <a:lnTo>
                      <a:pt x="627060" y="1167693"/>
                    </a:lnTo>
                    <a:lnTo>
                      <a:pt x="624457" y="1165956"/>
                    </a:lnTo>
                    <a:lnTo>
                      <a:pt x="622223" y="1162812"/>
                    </a:lnTo>
                    <a:lnTo>
                      <a:pt x="619616" y="1161073"/>
                    </a:lnTo>
                    <a:lnTo>
                      <a:pt x="617379" y="1157926"/>
                    </a:lnTo>
                    <a:lnTo>
                      <a:pt x="614776" y="1156189"/>
                    </a:lnTo>
                    <a:lnTo>
                      <a:pt x="612540" y="1153042"/>
                    </a:lnTo>
                    <a:lnTo>
                      <a:pt x="609936" y="1151305"/>
                    </a:lnTo>
                    <a:lnTo>
                      <a:pt x="607700" y="1148158"/>
                    </a:lnTo>
                    <a:lnTo>
                      <a:pt x="605096" y="1146421"/>
                    </a:lnTo>
                    <a:lnTo>
                      <a:pt x="602862" y="1143277"/>
                    </a:lnTo>
                    <a:lnTo>
                      <a:pt x="600255" y="1141538"/>
                    </a:lnTo>
                    <a:lnTo>
                      <a:pt x="598019" y="1138391"/>
                    </a:lnTo>
                    <a:lnTo>
                      <a:pt x="595415" y="1136654"/>
                    </a:lnTo>
                    <a:lnTo>
                      <a:pt x="593179" y="1133507"/>
                    </a:lnTo>
                    <a:lnTo>
                      <a:pt x="590575" y="1131770"/>
                    </a:lnTo>
                    <a:lnTo>
                      <a:pt x="588341" y="1128626"/>
                    </a:lnTo>
                    <a:lnTo>
                      <a:pt x="585734" y="1126887"/>
                    </a:lnTo>
                    <a:lnTo>
                      <a:pt x="583498" y="1123740"/>
                    </a:lnTo>
                    <a:lnTo>
                      <a:pt x="580894" y="1122003"/>
                    </a:lnTo>
                    <a:lnTo>
                      <a:pt x="578658" y="1118856"/>
                    </a:lnTo>
                    <a:lnTo>
                      <a:pt x="576054" y="1117119"/>
                    </a:lnTo>
                    <a:lnTo>
                      <a:pt x="573819" y="1113974"/>
                    </a:lnTo>
                    <a:lnTo>
                      <a:pt x="571214" y="1112236"/>
                    </a:lnTo>
                    <a:lnTo>
                      <a:pt x="568978" y="1109089"/>
                    </a:lnTo>
                    <a:lnTo>
                      <a:pt x="566374" y="1107352"/>
                    </a:lnTo>
                    <a:lnTo>
                      <a:pt x="564139" y="1104207"/>
                    </a:lnTo>
                    <a:lnTo>
                      <a:pt x="561534" y="1102469"/>
                    </a:lnTo>
                    <a:lnTo>
                      <a:pt x="559298" y="1099324"/>
                    </a:lnTo>
                    <a:lnTo>
                      <a:pt x="556693" y="1097585"/>
                    </a:lnTo>
                    <a:lnTo>
                      <a:pt x="554457" y="1094438"/>
                    </a:lnTo>
                    <a:lnTo>
                      <a:pt x="551853" y="1092701"/>
                    </a:lnTo>
                    <a:lnTo>
                      <a:pt x="549618" y="1089556"/>
                    </a:lnTo>
                    <a:lnTo>
                      <a:pt x="547013" y="1087818"/>
                    </a:lnTo>
                    <a:lnTo>
                      <a:pt x="544777" y="1084673"/>
                    </a:lnTo>
                    <a:lnTo>
                      <a:pt x="542172" y="1082934"/>
                    </a:lnTo>
                    <a:lnTo>
                      <a:pt x="539936" y="1079787"/>
                    </a:lnTo>
                    <a:lnTo>
                      <a:pt x="537332" y="1078050"/>
                    </a:lnTo>
                    <a:lnTo>
                      <a:pt x="535097" y="1074905"/>
                    </a:lnTo>
                    <a:lnTo>
                      <a:pt x="532492" y="1073167"/>
                    </a:lnTo>
                    <a:lnTo>
                      <a:pt x="530256" y="1070022"/>
                    </a:lnTo>
                    <a:lnTo>
                      <a:pt x="527651" y="1068283"/>
                    </a:lnTo>
                    <a:lnTo>
                      <a:pt x="525414" y="1065136"/>
                    </a:lnTo>
                    <a:lnTo>
                      <a:pt x="522811" y="1063399"/>
                    </a:lnTo>
                    <a:lnTo>
                      <a:pt x="520576" y="1060254"/>
                    </a:lnTo>
                    <a:lnTo>
                      <a:pt x="517971" y="1058516"/>
                    </a:lnTo>
                    <a:lnTo>
                      <a:pt x="515735" y="1055369"/>
                    </a:lnTo>
                    <a:lnTo>
                      <a:pt x="513131" y="1053632"/>
                    </a:lnTo>
                    <a:lnTo>
                      <a:pt x="510895" y="1050487"/>
                    </a:lnTo>
                    <a:lnTo>
                      <a:pt x="508290" y="1048748"/>
                    </a:lnTo>
                    <a:lnTo>
                      <a:pt x="506055" y="1045603"/>
                    </a:lnTo>
                    <a:lnTo>
                      <a:pt x="503450" y="1043865"/>
                    </a:lnTo>
                    <a:lnTo>
                      <a:pt x="501214" y="1040718"/>
                    </a:lnTo>
                    <a:lnTo>
                      <a:pt x="498610" y="1038981"/>
                    </a:lnTo>
                    <a:lnTo>
                      <a:pt x="496374" y="1035834"/>
                    </a:lnTo>
                    <a:lnTo>
                      <a:pt x="493770" y="1034097"/>
                    </a:lnTo>
                    <a:lnTo>
                      <a:pt x="491535" y="1030952"/>
                    </a:lnTo>
                    <a:lnTo>
                      <a:pt x="488930" y="1029214"/>
                    </a:lnTo>
                    <a:lnTo>
                      <a:pt x="486693" y="1026067"/>
                    </a:lnTo>
                    <a:lnTo>
                      <a:pt x="484090" y="1024330"/>
                    </a:lnTo>
                    <a:lnTo>
                      <a:pt x="481856" y="1021186"/>
                    </a:lnTo>
                    <a:lnTo>
                      <a:pt x="479249" y="1019447"/>
                    </a:lnTo>
                    <a:lnTo>
                      <a:pt x="477012" y="1016300"/>
                    </a:lnTo>
                    <a:lnTo>
                      <a:pt x="474409" y="1014563"/>
                    </a:lnTo>
                    <a:lnTo>
                      <a:pt x="472173" y="1011416"/>
                    </a:lnTo>
                    <a:lnTo>
                      <a:pt x="469569" y="1009679"/>
                    </a:lnTo>
                    <a:lnTo>
                      <a:pt x="467335" y="1006535"/>
                    </a:lnTo>
                    <a:lnTo>
                      <a:pt x="464728" y="1004796"/>
                    </a:lnTo>
                    <a:lnTo>
                      <a:pt x="462492" y="1001649"/>
                    </a:lnTo>
                    <a:lnTo>
                      <a:pt x="459888" y="999912"/>
                    </a:lnTo>
                    <a:lnTo>
                      <a:pt x="457652" y="996765"/>
                    </a:lnTo>
                    <a:lnTo>
                      <a:pt x="455048" y="995028"/>
                    </a:lnTo>
                    <a:lnTo>
                      <a:pt x="452814" y="991884"/>
                    </a:lnTo>
                    <a:lnTo>
                      <a:pt x="450207" y="990145"/>
                    </a:lnTo>
                    <a:lnTo>
                      <a:pt x="447971" y="986998"/>
                    </a:lnTo>
                    <a:lnTo>
                      <a:pt x="445367" y="985261"/>
                    </a:lnTo>
                    <a:lnTo>
                      <a:pt x="443131" y="982114"/>
                    </a:lnTo>
                    <a:lnTo>
                      <a:pt x="440527" y="980377"/>
                    </a:lnTo>
                    <a:lnTo>
                      <a:pt x="438293" y="977233"/>
                    </a:lnTo>
                    <a:lnTo>
                      <a:pt x="435686" y="975494"/>
                    </a:lnTo>
                    <a:lnTo>
                      <a:pt x="433450" y="972347"/>
                    </a:lnTo>
                    <a:lnTo>
                      <a:pt x="430846" y="970610"/>
                    </a:lnTo>
                    <a:lnTo>
                      <a:pt x="428610" y="967463"/>
                    </a:lnTo>
                    <a:lnTo>
                      <a:pt x="426006" y="965726"/>
                    </a:lnTo>
                    <a:lnTo>
                      <a:pt x="423771" y="962581"/>
                    </a:lnTo>
                    <a:lnTo>
                      <a:pt x="421166" y="960843"/>
                    </a:lnTo>
                    <a:lnTo>
                      <a:pt x="418930" y="957698"/>
                    </a:lnTo>
                    <a:lnTo>
                      <a:pt x="416325" y="955959"/>
                    </a:lnTo>
                    <a:lnTo>
                      <a:pt x="414089" y="952812"/>
                    </a:lnTo>
                    <a:lnTo>
                      <a:pt x="411485" y="951075"/>
                    </a:lnTo>
                    <a:lnTo>
                      <a:pt x="409250" y="947930"/>
                    </a:lnTo>
                    <a:lnTo>
                      <a:pt x="406645" y="946192"/>
                    </a:lnTo>
                    <a:lnTo>
                      <a:pt x="404409" y="943045"/>
                    </a:lnTo>
                    <a:lnTo>
                      <a:pt x="401805" y="941308"/>
                    </a:lnTo>
                    <a:lnTo>
                      <a:pt x="399570" y="938163"/>
                    </a:lnTo>
                    <a:lnTo>
                      <a:pt x="396965" y="936425"/>
                    </a:lnTo>
                    <a:lnTo>
                      <a:pt x="394729" y="933278"/>
                    </a:lnTo>
                    <a:lnTo>
                      <a:pt x="392125" y="931541"/>
                    </a:lnTo>
                    <a:lnTo>
                      <a:pt x="389889" y="928396"/>
                    </a:lnTo>
                    <a:lnTo>
                      <a:pt x="387284" y="926657"/>
                    </a:lnTo>
                    <a:lnTo>
                      <a:pt x="385049" y="923512"/>
                    </a:lnTo>
                    <a:lnTo>
                      <a:pt x="382444" y="921774"/>
                    </a:lnTo>
                    <a:lnTo>
                      <a:pt x="380207" y="918627"/>
                    </a:lnTo>
                    <a:lnTo>
                      <a:pt x="377604" y="916890"/>
                    </a:lnTo>
                    <a:lnTo>
                      <a:pt x="375368" y="913745"/>
                    </a:lnTo>
                    <a:lnTo>
                      <a:pt x="372763" y="912006"/>
                    </a:lnTo>
                    <a:lnTo>
                      <a:pt x="370528" y="908861"/>
                    </a:lnTo>
                    <a:lnTo>
                      <a:pt x="367923" y="907123"/>
                    </a:lnTo>
                    <a:lnTo>
                      <a:pt x="365686" y="903976"/>
                    </a:lnTo>
                    <a:lnTo>
                      <a:pt x="363083" y="902239"/>
                    </a:lnTo>
                    <a:lnTo>
                      <a:pt x="360847" y="899093"/>
                    </a:lnTo>
                    <a:lnTo>
                      <a:pt x="358242" y="897355"/>
                    </a:lnTo>
                    <a:lnTo>
                      <a:pt x="356007" y="894210"/>
                    </a:lnTo>
                    <a:lnTo>
                      <a:pt x="353402" y="892472"/>
                    </a:lnTo>
                    <a:lnTo>
                      <a:pt x="351165" y="889325"/>
                    </a:lnTo>
                    <a:lnTo>
                      <a:pt x="348562" y="887588"/>
                    </a:lnTo>
                    <a:lnTo>
                      <a:pt x="346326" y="884442"/>
                    </a:lnTo>
                    <a:lnTo>
                      <a:pt x="343721" y="882704"/>
                    </a:lnTo>
                    <a:lnTo>
                      <a:pt x="341486" y="879559"/>
                    </a:lnTo>
                    <a:lnTo>
                      <a:pt x="338881" y="877821"/>
                    </a:lnTo>
                    <a:lnTo>
                      <a:pt x="336644" y="874674"/>
                    </a:lnTo>
                    <a:lnTo>
                      <a:pt x="334041" y="872937"/>
                    </a:lnTo>
                    <a:lnTo>
                      <a:pt x="331805" y="869790"/>
                    </a:lnTo>
                    <a:lnTo>
                      <a:pt x="329201" y="868053"/>
                    </a:lnTo>
                    <a:lnTo>
                      <a:pt x="326966" y="864908"/>
                    </a:lnTo>
                    <a:lnTo>
                      <a:pt x="324361" y="863170"/>
                    </a:lnTo>
                    <a:lnTo>
                      <a:pt x="322124" y="860023"/>
                    </a:lnTo>
                    <a:lnTo>
                      <a:pt x="319521" y="858286"/>
                    </a:lnTo>
                    <a:lnTo>
                      <a:pt x="317287" y="855142"/>
                    </a:lnTo>
                    <a:lnTo>
                      <a:pt x="314680" y="853403"/>
                    </a:lnTo>
                    <a:lnTo>
                      <a:pt x="312443" y="850256"/>
                    </a:lnTo>
                    <a:lnTo>
                      <a:pt x="309840" y="848519"/>
                    </a:lnTo>
                    <a:lnTo>
                      <a:pt x="307604" y="845372"/>
                    </a:lnTo>
                    <a:lnTo>
                      <a:pt x="305000" y="843635"/>
                    </a:lnTo>
                    <a:lnTo>
                      <a:pt x="302765" y="840490"/>
                    </a:lnTo>
                    <a:lnTo>
                      <a:pt x="300160" y="838752"/>
                    </a:lnTo>
                    <a:lnTo>
                      <a:pt x="297924" y="835606"/>
                    </a:lnTo>
                    <a:lnTo>
                      <a:pt x="295319" y="833868"/>
                    </a:lnTo>
                    <a:lnTo>
                      <a:pt x="293082" y="830721"/>
                    </a:lnTo>
                    <a:lnTo>
                      <a:pt x="290479" y="828984"/>
                    </a:lnTo>
                    <a:lnTo>
                      <a:pt x="288242" y="825837"/>
                    </a:lnTo>
                    <a:lnTo>
                      <a:pt x="285639" y="824100"/>
                    </a:lnTo>
                    <a:lnTo>
                      <a:pt x="283405" y="820957"/>
                    </a:lnTo>
                    <a:lnTo>
                      <a:pt x="280798" y="819217"/>
                    </a:lnTo>
                    <a:lnTo>
                      <a:pt x="278561" y="816070"/>
                    </a:lnTo>
                    <a:lnTo>
                      <a:pt x="275958" y="814333"/>
                    </a:lnTo>
                    <a:lnTo>
                      <a:pt x="273723" y="811188"/>
                    </a:lnTo>
                    <a:lnTo>
                      <a:pt x="271118" y="809450"/>
                    </a:lnTo>
                    <a:lnTo>
                      <a:pt x="268882" y="806304"/>
                    </a:lnTo>
                    <a:lnTo>
                      <a:pt x="266277" y="804566"/>
                    </a:lnTo>
                    <a:lnTo>
                      <a:pt x="264041" y="801419"/>
                    </a:lnTo>
                    <a:lnTo>
                      <a:pt x="261437" y="799682"/>
                    </a:lnTo>
                    <a:lnTo>
                      <a:pt x="259202" y="796537"/>
                    </a:lnTo>
                    <a:lnTo>
                      <a:pt x="256597" y="794799"/>
                    </a:lnTo>
                    <a:lnTo>
                      <a:pt x="254361" y="791654"/>
                    </a:lnTo>
                    <a:lnTo>
                      <a:pt x="251756" y="789915"/>
                    </a:lnTo>
                    <a:lnTo>
                      <a:pt x="249520" y="786768"/>
                    </a:lnTo>
                    <a:lnTo>
                      <a:pt x="246916" y="785031"/>
                    </a:lnTo>
                    <a:lnTo>
                      <a:pt x="244681" y="781886"/>
                    </a:lnTo>
                    <a:lnTo>
                      <a:pt x="242076" y="780148"/>
                    </a:lnTo>
                    <a:lnTo>
                      <a:pt x="239840" y="777001"/>
                    </a:lnTo>
                    <a:lnTo>
                      <a:pt x="237236" y="775264"/>
                    </a:lnTo>
                    <a:lnTo>
                      <a:pt x="234999" y="772117"/>
                    </a:lnTo>
                    <a:lnTo>
                      <a:pt x="232396" y="770380"/>
                    </a:lnTo>
                    <a:lnTo>
                      <a:pt x="230161" y="767235"/>
                    </a:lnTo>
                    <a:lnTo>
                      <a:pt x="227556" y="765497"/>
                    </a:lnTo>
                    <a:lnTo>
                      <a:pt x="225319" y="762350"/>
                    </a:lnTo>
                    <a:lnTo>
                      <a:pt x="222716" y="760613"/>
                    </a:lnTo>
                    <a:lnTo>
                      <a:pt x="220480" y="757467"/>
                    </a:lnTo>
                    <a:lnTo>
                      <a:pt x="217875" y="755729"/>
                    </a:lnTo>
                    <a:lnTo>
                      <a:pt x="215640" y="752584"/>
                    </a:lnTo>
                    <a:lnTo>
                      <a:pt x="213035" y="750846"/>
                    </a:lnTo>
                    <a:lnTo>
                      <a:pt x="210798" y="747699"/>
                    </a:lnTo>
                    <a:lnTo>
                      <a:pt x="208195" y="745962"/>
                    </a:lnTo>
                    <a:lnTo>
                      <a:pt x="205959" y="742817"/>
                    </a:lnTo>
                    <a:lnTo>
                      <a:pt x="203354" y="741078"/>
                    </a:lnTo>
                    <a:lnTo>
                      <a:pt x="201119" y="737933"/>
                    </a:lnTo>
                    <a:lnTo>
                      <a:pt x="198514" y="736195"/>
                    </a:lnTo>
                    <a:lnTo>
                      <a:pt x="196277" y="733048"/>
                    </a:lnTo>
                    <a:lnTo>
                      <a:pt x="193674" y="731311"/>
                    </a:lnTo>
                    <a:lnTo>
                      <a:pt x="191440" y="728167"/>
                    </a:lnTo>
                    <a:lnTo>
                      <a:pt x="188833" y="726428"/>
                    </a:lnTo>
                    <a:lnTo>
                      <a:pt x="186596" y="723281"/>
                    </a:lnTo>
                    <a:lnTo>
                      <a:pt x="183993" y="721544"/>
                    </a:lnTo>
                    <a:lnTo>
                      <a:pt x="181757" y="718397"/>
                    </a:lnTo>
                    <a:lnTo>
                      <a:pt x="179153" y="716660"/>
                    </a:lnTo>
                    <a:lnTo>
                      <a:pt x="176918" y="713515"/>
                    </a:lnTo>
                    <a:lnTo>
                      <a:pt x="174313" y="711777"/>
                    </a:lnTo>
                    <a:lnTo>
                      <a:pt x="172077" y="708632"/>
                    </a:lnTo>
                    <a:lnTo>
                      <a:pt x="169472" y="706893"/>
                    </a:lnTo>
                    <a:lnTo>
                      <a:pt x="167235" y="703746"/>
                    </a:lnTo>
                    <a:lnTo>
                      <a:pt x="164632" y="702009"/>
                    </a:lnTo>
                    <a:lnTo>
                      <a:pt x="162397" y="698864"/>
                    </a:lnTo>
                    <a:lnTo>
                      <a:pt x="159792" y="697126"/>
                    </a:lnTo>
                    <a:lnTo>
                      <a:pt x="157556" y="693980"/>
                    </a:lnTo>
                    <a:lnTo>
                      <a:pt x="154951" y="692242"/>
                    </a:lnTo>
                    <a:lnTo>
                      <a:pt x="152714" y="689095"/>
                    </a:lnTo>
                    <a:lnTo>
                      <a:pt x="150111" y="687358"/>
                    </a:lnTo>
                    <a:lnTo>
                      <a:pt x="147876" y="684213"/>
                    </a:lnTo>
                    <a:lnTo>
                      <a:pt x="145271" y="682475"/>
                    </a:lnTo>
                    <a:lnTo>
                      <a:pt x="143034" y="679328"/>
                    </a:lnTo>
                    <a:lnTo>
                      <a:pt x="140431" y="677591"/>
                    </a:lnTo>
                    <a:lnTo>
                      <a:pt x="138194" y="674444"/>
                    </a:lnTo>
                    <a:lnTo>
                      <a:pt x="135591" y="672707"/>
                    </a:lnTo>
                    <a:lnTo>
                      <a:pt x="133356" y="669562"/>
                    </a:lnTo>
                    <a:lnTo>
                      <a:pt x="130751" y="667824"/>
                    </a:lnTo>
                    <a:lnTo>
                      <a:pt x="128515" y="664679"/>
                    </a:lnTo>
                    <a:lnTo>
                      <a:pt x="125910" y="662940"/>
                    </a:lnTo>
                    <a:lnTo>
                      <a:pt x="123674" y="659793"/>
                    </a:lnTo>
                    <a:lnTo>
                      <a:pt x="121070" y="658056"/>
                    </a:lnTo>
                    <a:lnTo>
                      <a:pt x="118835" y="654911"/>
                    </a:lnTo>
                    <a:lnTo>
                      <a:pt x="116230" y="653173"/>
                    </a:lnTo>
                    <a:lnTo>
                      <a:pt x="113994" y="650028"/>
                    </a:lnTo>
                    <a:lnTo>
                      <a:pt x="111389" y="648289"/>
                    </a:lnTo>
                    <a:lnTo>
                      <a:pt x="109153" y="645142"/>
                    </a:lnTo>
                    <a:lnTo>
                      <a:pt x="106549" y="643405"/>
                    </a:lnTo>
                    <a:lnTo>
                      <a:pt x="104314" y="640260"/>
                    </a:lnTo>
                    <a:lnTo>
                      <a:pt x="101709" y="638522"/>
                    </a:lnTo>
                    <a:lnTo>
                      <a:pt x="99473" y="635377"/>
                    </a:lnTo>
                    <a:lnTo>
                      <a:pt x="96868" y="633638"/>
                    </a:lnTo>
                    <a:lnTo>
                      <a:pt x="94633" y="630493"/>
                    </a:lnTo>
                    <a:lnTo>
                      <a:pt x="92028" y="628755"/>
                    </a:lnTo>
                    <a:lnTo>
                      <a:pt x="89791" y="625608"/>
                    </a:lnTo>
                    <a:lnTo>
                      <a:pt x="87188" y="623871"/>
                    </a:lnTo>
                    <a:lnTo>
                      <a:pt x="84951" y="620724"/>
                    </a:lnTo>
                    <a:lnTo>
                      <a:pt x="82348" y="618987"/>
                    </a:lnTo>
                    <a:lnTo>
                      <a:pt x="80113" y="615843"/>
                    </a:lnTo>
                    <a:lnTo>
                      <a:pt x="77507" y="614104"/>
                    </a:lnTo>
                    <a:lnTo>
                      <a:pt x="75270" y="610957"/>
                    </a:lnTo>
                    <a:lnTo>
                      <a:pt x="72667" y="609220"/>
                    </a:lnTo>
                    <a:lnTo>
                      <a:pt x="70430" y="606073"/>
                    </a:lnTo>
                    <a:lnTo>
                      <a:pt x="67827" y="604336"/>
                    </a:lnTo>
                    <a:lnTo>
                      <a:pt x="65592" y="601191"/>
                    </a:lnTo>
                    <a:lnTo>
                      <a:pt x="62987" y="599453"/>
                    </a:lnTo>
                    <a:lnTo>
                      <a:pt x="60750" y="596306"/>
                    </a:lnTo>
                    <a:lnTo>
                      <a:pt x="58147" y="594569"/>
                    </a:lnTo>
                    <a:lnTo>
                      <a:pt x="55910" y="591422"/>
                    </a:lnTo>
                    <a:lnTo>
                      <a:pt x="53307" y="589685"/>
                    </a:lnTo>
                    <a:lnTo>
                      <a:pt x="51072" y="586541"/>
                    </a:lnTo>
                    <a:lnTo>
                      <a:pt x="48466" y="584802"/>
                    </a:lnTo>
                    <a:lnTo>
                      <a:pt x="46228" y="581654"/>
                    </a:lnTo>
                    <a:lnTo>
                      <a:pt x="43626" y="579918"/>
                    </a:lnTo>
                    <a:cubicBezTo>
                      <a:pt x="33146" y="569841"/>
                      <a:pt x="24805" y="558106"/>
                      <a:pt x="18604" y="544711"/>
                    </a:cubicBezTo>
                    <a:cubicBezTo>
                      <a:pt x="6201" y="517922"/>
                      <a:pt x="0" y="476498"/>
                      <a:pt x="0" y="420440"/>
                    </a:cubicBezTo>
                    <a:lnTo>
                      <a:pt x="0" y="387697"/>
                    </a:lnTo>
                    <a:lnTo>
                      <a:pt x="74107" y="387697"/>
                    </a:lnTo>
                    <a:lnTo>
                      <a:pt x="74194" y="383515"/>
                    </a:lnTo>
                    <a:lnTo>
                      <a:pt x="69251" y="383515"/>
                    </a:lnTo>
                    <a:lnTo>
                      <a:pt x="69353" y="378631"/>
                    </a:lnTo>
                    <a:lnTo>
                      <a:pt x="64411" y="378631"/>
                    </a:lnTo>
                    <a:lnTo>
                      <a:pt x="64513" y="373748"/>
                    </a:lnTo>
                    <a:lnTo>
                      <a:pt x="59571" y="373748"/>
                    </a:lnTo>
                    <a:lnTo>
                      <a:pt x="59673" y="368864"/>
                    </a:lnTo>
                    <a:lnTo>
                      <a:pt x="54730" y="368864"/>
                    </a:lnTo>
                    <a:lnTo>
                      <a:pt x="54832" y="363981"/>
                    </a:lnTo>
                    <a:lnTo>
                      <a:pt x="49890" y="363981"/>
                    </a:lnTo>
                    <a:lnTo>
                      <a:pt x="49992" y="359097"/>
                    </a:lnTo>
                    <a:lnTo>
                      <a:pt x="45050" y="359097"/>
                    </a:lnTo>
                    <a:lnTo>
                      <a:pt x="45152" y="354213"/>
                    </a:lnTo>
                    <a:lnTo>
                      <a:pt x="40210" y="354213"/>
                    </a:lnTo>
                    <a:lnTo>
                      <a:pt x="40312" y="349330"/>
                    </a:lnTo>
                    <a:lnTo>
                      <a:pt x="35369" y="349330"/>
                    </a:lnTo>
                    <a:lnTo>
                      <a:pt x="35471" y="344446"/>
                    </a:lnTo>
                    <a:lnTo>
                      <a:pt x="30529" y="344446"/>
                    </a:lnTo>
                    <a:lnTo>
                      <a:pt x="30631" y="339562"/>
                    </a:lnTo>
                    <a:lnTo>
                      <a:pt x="25689" y="339562"/>
                    </a:lnTo>
                    <a:lnTo>
                      <a:pt x="25791" y="334679"/>
                    </a:lnTo>
                    <a:lnTo>
                      <a:pt x="20849" y="334679"/>
                    </a:lnTo>
                    <a:lnTo>
                      <a:pt x="20951" y="329795"/>
                    </a:lnTo>
                    <a:lnTo>
                      <a:pt x="16009" y="329795"/>
                    </a:lnTo>
                    <a:lnTo>
                      <a:pt x="16111" y="324911"/>
                    </a:lnTo>
                    <a:lnTo>
                      <a:pt x="11169" y="324911"/>
                    </a:lnTo>
                    <a:lnTo>
                      <a:pt x="11271" y="320028"/>
                    </a:lnTo>
                    <a:lnTo>
                      <a:pt x="6328" y="320028"/>
                    </a:lnTo>
                    <a:lnTo>
                      <a:pt x="6430" y="315144"/>
                    </a:lnTo>
                    <a:lnTo>
                      <a:pt x="1488" y="315144"/>
                    </a:lnTo>
                    <a:lnTo>
                      <a:pt x="7814" y="11534"/>
                    </a:lnTo>
                    <a:lnTo>
                      <a:pt x="330399" y="11534"/>
                    </a:lnTo>
                    <a:lnTo>
                      <a:pt x="330399" y="16418"/>
                    </a:lnTo>
                    <a:lnTo>
                      <a:pt x="335239" y="16418"/>
                    </a:lnTo>
                    <a:lnTo>
                      <a:pt x="335239" y="21301"/>
                    </a:lnTo>
                    <a:lnTo>
                      <a:pt x="340080" y="21301"/>
                    </a:lnTo>
                    <a:lnTo>
                      <a:pt x="340080" y="26185"/>
                    </a:lnTo>
                    <a:lnTo>
                      <a:pt x="344920" y="26185"/>
                    </a:lnTo>
                    <a:lnTo>
                      <a:pt x="344920" y="31069"/>
                    </a:lnTo>
                    <a:lnTo>
                      <a:pt x="349760" y="31069"/>
                    </a:lnTo>
                    <a:lnTo>
                      <a:pt x="349760" y="35952"/>
                    </a:lnTo>
                    <a:lnTo>
                      <a:pt x="354600" y="35952"/>
                    </a:lnTo>
                    <a:lnTo>
                      <a:pt x="354600" y="40836"/>
                    </a:lnTo>
                    <a:lnTo>
                      <a:pt x="359440" y="40836"/>
                    </a:lnTo>
                    <a:lnTo>
                      <a:pt x="359440" y="45720"/>
                    </a:lnTo>
                    <a:lnTo>
                      <a:pt x="364280" y="45720"/>
                    </a:lnTo>
                    <a:lnTo>
                      <a:pt x="364280" y="50603"/>
                    </a:lnTo>
                    <a:lnTo>
                      <a:pt x="369121" y="50603"/>
                    </a:lnTo>
                    <a:lnTo>
                      <a:pt x="369121" y="55487"/>
                    </a:lnTo>
                    <a:lnTo>
                      <a:pt x="373961" y="55487"/>
                    </a:lnTo>
                    <a:lnTo>
                      <a:pt x="373961" y="60371"/>
                    </a:lnTo>
                    <a:lnTo>
                      <a:pt x="378801" y="60371"/>
                    </a:lnTo>
                    <a:lnTo>
                      <a:pt x="378801" y="65254"/>
                    </a:lnTo>
                    <a:lnTo>
                      <a:pt x="383641" y="65254"/>
                    </a:lnTo>
                    <a:lnTo>
                      <a:pt x="383641" y="70138"/>
                    </a:lnTo>
                    <a:lnTo>
                      <a:pt x="388482" y="70138"/>
                    </a:lnTo>
                    <a:lnTo>
                      <a:pt x="388482" y="75021"/>
                    </a:lnTo>
                    <a:lnTo>
                      <a:pt x="393322" y="75021"/>
                    </a:lnTo>
                    <a:lnTo>
                      <a:pt x="393322" y="79905"/>
                    </a:lnTo>
                    <a:lnTo>
                      <a:pt x="398162" y="79905"/>
                    </a:lnTo>
                    <a:lnTo>
                      <a:pt x="398162" y="84789"/>
                    </a:lnTo>
                    <a:lnTo>
                      <a:pt x="403003" y="84789"/>
                    </a:lnTo>
                    <a:lnTo>
                      <a:pt x="403003" y="89672"/>
                    </a:lnTo>
                    <a:lnTo>
                      <a:pt x="407843" y="89672"/>
                    </a:lnTo>
                    <a:lnTo>
                      <a:pt x="407843" y="94556"/>
                    </a:lnTo>
                    <a:lnTo>
                      <a:pt x="412683" y="94556"/>
                    </a:lnTo>
                    <a:lnTo>
                      <a:pt x="412683" y="99440"/>
                    </a:lnTo>
                    <a:lnTo>
                      <a:pt x="415562" y="99440"/>
                    </a:lnTo>
                    <a:lnTo>
                      <a:pt x="417389" y="11534"/>
                    </a:lnTo>
                    <a:lnTo>
                      <a:pt x="739974" y="11534"/>
                    </a:lnTo>
                    <a:lnTo>
                      <a:pt x="739974" y="16418"/>
                    </a:lnTo>
                    <a:lnTo>
                      <a:pt x="744814" y="16418"/>
                    </a:lnTo>
                    <a:lnTo>
                      <a:pt x="744814" y="21301"/>
                    </a:lnTo>
                    <a:lnTo>
                      <a:pt x="749655" y="21301"/>
                    </a:lnTo>
                    <a:lnTo>
                      <a:pt x="749655" y="26185"/>
                    </a:lnTo>
                    <a:lnTo>
                      <a:pt x="754495" y="26185"/>
                    </a:lnTo>
                    <a:lnTo>
                      <a:pt x="754495" y="31069"/>
                    </a:lnTo>
                    <a:lnTo>
                      <a:pt x="759335" y="31069"/>
                    </a:lnTo>
                    <a:lnTo>
                      <a:pt x="759335" y="35952"/>
                    </a:lnTo>
                    <a:lnTo>
                      <a:pt x="764175" y="35952"/>
                    </a:lnTo>
                    <a:lnTo>
                      <a:pt x="764175" y="40836"/>
                    </a:lnTo>
                    <a:lnTo>
                      <a:pt x="769015" y="40836"/>
                    </a:lnTo>
                    <a:lnTo>
                      <a:pt x="769015" y="45720"/>
                    </a:lnTo>
                    <a:lnTo>
                      <a:pt x="773855" y="45720"/>
                    </a:lnTo>
                    <a:lnTo>
                      <a:pt x="773855" y="50603"/>
                    </a:lnTo>
                    <a:lnTo>
                      <a:pt x="778696" y="50603"/>
                    </a:lnTo>
                    <a:lnTo>
                      <a:pt x="778696" y="55487"/>
                    </a:lnTo>
                    <a:lnTo>
                      <a:pt x="783536" y="55487"/>
                    </a:lnTo>
                    <a:lnTo>
                      <a:pt x="783536" y="60371"/>
                    </a:lnTo>
                    <a:lnTo>
                      <a:pt x="788376" y="60371"/>
                    </a:lnTo>
                    <a:lnTo>
                      <a:pt x="788376" y="65254"/>
                    </a:lnTo>
                    <a:lnTo>
                      <a:pt x="793216" y="65254"/>
                    </a:lnTo>
                    <a:lnTo>
                      <a:pt x="793216" y="70138"/>
                    </a:lnTo>
                    <a:lnTo>
                      <a:pt x="798057" y="70138"/>
                    </a:lnTo>
                    <a:lnTo>
                      <a:pt x="798057" y="75021"/>
                    </a:lnTo>
                    <a:lnTo>
                      <a:pt x="802897" y="75021"/>
                    </a:lnTo>
                    <a:lnTo>
                      <a:pt x="802897" y="79905"/>
                    </a:lnTo>
                    <a:lnTo>
                      <a:pt x="807737" y="79905"/>
                    </a:lnTo>
                    <a:lnTo>
                      <a:pt x="807737" y="84789"/>
                    </a:lnTo>
                    <a:lnTo>
                      <a:pt x="809716" y="84789"/>
                    </a:lnTo>
                    <a:lnTo>
                      <a:pt x="810267" y="75391"/>
                    </a:lnTo>
                    <a:cubicBezTo>
                      <a:pt x="811787" y="64384"/>
                      <a:pt x="814066" y="55315"/>
                      <a:pt x="817104" y="48183"/>
                    </a:cubicBezTo>
                    <a:cubicBezTo>
                      <a:pt x="823181" y="33920"/>
                      <a:pt x="834901" y="22324"/>
                      <a:pt x="852264" y="13395"/>
                    </a:cubicBezTo>
                    <a:cubicBezTo>
                      <a:pt x="869628" y="4465"/>
                      <a:pt x="891084" y="0"/>
                      <a:pt x="91663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3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CN" altLang="en-US" sz="3375">
                  <a:solidFill>
                    <a:schemeClr val="tx1">
                      <a:lumMod val="95000"/>
                      <a:lumOff val="5000"/>
                      <a:alpha val="30000"/>
                    </a:schemeClr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20" name="MH_SubTitle_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43831" y="2121445"/>
                <a:ext cx="99971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eaLnBrk="0" hangingPunct="0">
                  <a:lnSpc>
                    <a:spcPct val="100000"/>
                  </a:lnSpc>
                  <a:spcBef>
                    <a:spcPts val="0"/>
                  </a:spcBef>
                  <a:buClr>
                    <a:srgbClr val="FF3300"/>
                  </a:buClr>
                  <a:buSzPct val="115000"/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税款怎么缴纳</a:t>
                </a:r>
                <a:endPara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32034" y="2761842"/>
              <a:ext cx="166180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独资</a:t>
              </a:r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合伙企业所得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565722" y="2602785"/>
              <a:ext cx="1969766" cy="10895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、企业区别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、责任承担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、一人有限公司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792394" y="2451993"/>
              <a:ext cx="2087201" cy="1061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、核定征收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、查账征收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、如何查账</a:t>
              </a:r>
              <a:endParaRPr lang="en-US" altLang="zh-C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438400" y="1176931"/>
              <a:ext cx="0" cy="2852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554538" y="1176931"/>
              <a:ext cx="0" cy="2852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KSO_Shape"/>
            <p:cNvSpPr/>
            <p:nvPr/>
          </p:nvSpPr>
          <p:spPr bwMode="auto">
            <a:xfrm>
              <a:off x="493614" y="1154204"/>
              <a:ext cx="1800225" cy="1355725"/>
            </a:xfrm>
            <a:custGeom>
              <a:avLst/>
              <a:gdLst>
                <a:gd name="T0" fmla="*/ 1720291 w 4967"/>
                <a:gd name="T1" fmla="*/ 1356550 h 3741"/>
                <a:gd name="T2" fmla="*/ 1388267 w 4967"/>
                <a:gd name="T3" fmla="*/ 665039 h 3741"/>
                <a:gd name="T4" fmla="*/ 424092 w 4967"/>
                <a:gd name="T5" fmla="*/ 1356550 h 3741"/>
                <a:gd name="T6" fmla="*/ 102942 w 4967"/>
                <a:gd name="T7" fmla="*/ 455084 h 3741"/>
                <a:gd name="T8" fmla="*/ 0 w 4967"/>
                <a:gd name="T9" fmla="*/ 403955 h 3741"/>
                <a:gd name="T10" fmla="*/ 901105 w 4967"/>
                <a:gd name="T11" fmla="*/ 0 h 3741"/>
                <a:gd name="T12" fmla="*/ 1800397 w 4967"/>
                <a:gd name="T13" fmla="*/ 402867 h 3741"/>
                <a:gd name="T14" fmla="*/ 1720291 w 4967"/>
                <a:gd name="T15" fmla="*/ 455084 h 3741"/>
                <a:gd name="T16" fmla="*/ 1218267 w 4967"/>
                <a:gd name="T17" fmla="*/ 1356550 h 3741"/>
                <a:gd name="T18" fmla="*/ 957288 w 4967"/>
                <a:gd name="T19" fmla="*/ 859402 h 3741"/>
                <a:gd name="T20" fmla="*/ 875732 w 4967"/>
                <a:gd name="T21" fmla="*/ 949331 h 3741"/>
                <a:gd name="T22" fmla="*/ 624176 w 4967"/>
                <a:gd name="T23" fmla="*/ 859402 h 3741"/>
                <a:gd name="T24" fmla="*/ 902917 w 4967"/>
                <a:gd name="T25" fmla="*/ 1206064 h 3741"/>
                <a:gd name="T26" fmla="*/ 906904 w 4967"/>
                <a:gd name="T27" fmla="*/ 1187933 h 3741"/>
                <a:gd name="T28" fmla="*/ 885881 w 4967"/>
                <a:gd name="T29" fmla="*/ 1187933 h 3741"/>
                <a:gd name="T30" fmla="*/ 889506 w 4967"/>
                <a:gd name="T31" fmla="*/ 1206064 h 3741"/>
                <a:gd name="T32" fmla="*/ 902917 w 4967"/>
                <a:gd name="T33" fmla="*/ 1268071 h 3741"/>
                <a:gd name="T34" fmla="*/ 955113 w 4967"/>
                <a:gd name="T35" fmla="*/ 1206064 h 3741"/>
                <a:gd name="T36" fmla="*/ 958738 w 4967"/>
                <a:gd name="T37" fmla="*/ 1187933 h 3741"/>
                <a:gd name="T38" fmla="*/ 938077 w 4967"/>
                <a:gd name="T39" fmla="*/ 1187933 h 3741"/>
                <a:gd name="T40" fmla="*/ 941702 w 4967"/>
                <a:gd name="T41" fmla="*/ 1206064 h 3741"/>
                <a:gd name="T42" fmla="*/ 955113 w 4967"/>
                <a:gd name="T43" fmla="*/ 1268071 h 3741"/>
                <a:gd name="T44" fmla="*/ 868120 w 4967"/>
                <a:gd name="T45" fmla="*/ 1276774 h 3741"/>
                <a:gd name="T46" fmla="*/ 977949 w 4967"/>
                <a:gd name="T47" fmla="*/ 1290191 h 3741"/>
                <a:gd name="T48" fmla="*/ 868120 w 4967"/>
                <a:gd name="T49" fmla="*/ 1276774 h 3741"/>
                <a:gd name="T50" fmla="*/ 847459 w 4967"/>
                <a:gd name="T51" fmla="*/ 1168714 h 3741"/>
                <a:gd name="T52" fmla="*/ 868120 w 4967"/>
                <a:gd name="T53" fmla="*/ 1312311 h 3741"/>
                <a:gd name="T54" fmla="*/ 997885 w 4967"/>
                <a:gd name="T55" fmla="*/ 1291279 h 3741"/>
                <a:gd name="T56" fmla="*/ 977224 w 4967"/>
                <a:gd name="T57" fmla="*/ 1148045 h 3741"/>
                <a:gd name="T58" fmla="*/ 698845 w 4967"/>
                <a:gd name="T59" fmla="*/ 1146595 h 3741"/>
                <a:gd name="T60" fmla="*/ 678185 w 4967"/>
                <a:gd name="T61" fmla="*/ 1289828 h 3741"/>
                <a:gd name="T62" fmla="*/ 807587 w 4967"/>
                <a:gd name="T63" fmla="*/ 1310860 h 3741"/>
                <a:gd name="T64" fmla="*/ 828610 w 4967"/>
                <a:gd name="T65" fmla="*/ 1167627 h 3741"/>
                <a:gd name="T66" fmla="*/ 698845 w 4967"/>
                <a:gd name="T67" fmla="*/ 1146595 h 3741"/>
                <a:gd name="T68" fmla="*/ 762640 w 4967"/>
                <a:gd name="T69" fmla="*/ 1173428 h 3741"/>
                <a:gd name="T70" fmla="*/ 767353 w 4967"/>
                <a:gd name="T71" fmla="*/ 1203526 h 3741"/>
                <a:gd name="T72" fmla="*/ 752854 w 4967"/>
                <a:gd name="T73" fmla="*/ 1205339 h 3741"/>
                <a:gd name="T74" fmla="*/ 735818 w 4967"/>
                <a:gd name="T75" fmla="*/ 1173428 h 3741"/>
                <a:gd name="T76" fmla="*/ 712982 w 4967"/>
                <a:gd name="T77" fmla="*/ 1213679 h 3741"/>
                <a:gd name="T78" fmla="*/ 747054 w 4967"/>
                <a:gd name="T79" fmla="*/ 1280763 h 3741"/>
                <a:gd name="T80" fmla="*/ 718419 w 4967"/>
                <a:gd name="T81" fmla="*/ 1294905 h 3741"/>
                <a:gd name="T82" fmla="*/ 787289 w 4967"/>
                <a:gd name="T83" fmla="*/ 1285840 h 3741"/>
                <a:gd name="T84" fmla="*/ 757203 w 4967"/>
                <a:gd name="T85" fmla="*/ 1251754 h 3741"/>
                <a:gd name="T86" fmla="*/ 790551 w 4967"/>
                <a:gd name="T87" fmla="*/ 1173428 h 37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967" h="3741">
                  <a:moveTo>
                    <a:pt x="4746" y="1255"/>
                  </a:moveTo>
                  <a:cubicBezTo>
                    <a:pt x="4746" y="3741"/>
                    <a:pt x="4746" y="3741"/>
                    <a:pt x="4746" y="3741"/>
                  </a:cubicBezTo>
                  <a:cubicBezTo>
                    <a:pt x="3830" y="3741"/>
                    <a:pt x="3830" y="3741"/>
                    <a:pt x="3830" y="3741"/>
                  </a:cubicBezTo>
                  <a:cubicBezTo>
                    <a:pt x="3830" y="1834"/>
                    <a:pt x="3830" y="1834"/>
                    <a:pt x="3830" y="1834"/>
                  </a:cubicBezTo>
                  <a:cubicBezTo>
                    <a:pt x="1170" y="1834"/>
                    <a:pt x="1170" y="1834"/>
                    <a:pt x="1170" y="1834"/>
                  </a:cubicBezTo>
                  <a:cubicBezTo>
                    <a:pt x="1170" y="3741"/>
                    <a:pt x="1170" y="3741"/>
                    <a:pt x="1170" y="3741"/>
                  </a:cubicBezTo>
                  <a:cubicBezTo>
                    <a:pt x="284" y="3741"/>
                    <a:pt x="284" y="3741"/>
                    <a:pt x="284" y="3741"/>
                  </a:cubicBezTo>
                  <a:cubicBezTo>
                    <a:pt x="284" y="1255"/>
                    <a:pt x="284" y="1255"/>
                    <a:pt x="284" y="1255"/>
                  </a:cubicBezTo>
                  <a:cubicBezTo>
                    <a:pt x="0" y="1255"/>
                    <a:pt x="0" y="1255"/>
                    <a:pt x="0" y="1255"/>
                  </a:cubicBezTo>
                  <a:cubicBezTo>
                    <a:pt x="0" y="1114"/>
                    <a:pt x="0" y="1114"/>
                    <a:pt x="0" y="1114"/>
                  </a:cubicBezTo>
                  <a:cubicBezTo>
                    <a:pt x="1085" y="628"/>
                    <a:pt x="1085" y="628"/>
                    <a:pt x="1085" y="628"/>
                  </a:cubicBezTo>
                  <a:cubicBezTo>
                    <a:pt x="2486" y="0"/>
                    <a:pt x="2486" y="0"/>
                    <a:pt x="2486" y="0"/>
                  </a:cubicBezTo>
                  <a:cubicBezTo>
                    <a:pt x="3887" y="628"/>
                    <a:pt x="3887" y="628"/>
                    <a:pt x="3887" y="628"/>
                  </a:cubicBezTo>
                  <a:cubicBezTo>
                    <a:pt x="4967" y="1111"/>
                    <a:pt x="4967" y="1111"/>
                    <a:pt x="4967" y="1111"/>
                  </a:cubicBezTo>
                  <a:cubicBezTo>
                    <a:pt x="4967" y="1255"/>
                    <a:pt x="4967" y="1255"/>
                    <a:pt x="4967" y="1255"/>
                  </a:cubicBezTo>
                  <a:cubicBezTo>
                    <a:pt x="4746" y="1255"/>
                    <a:pt x="4746" y="1255"/>
                    <a:pt x="4746" y="1255"/>
                  </a:cubicBezTo>
                  <a:close/>
                  <a:moveTo>
                    <a:pt x="1722" y="3741"/>
                  </a:moveTo>
                  <a:cubicBezTo>
                    <a:pt x="3361" y="3741"/>
                    <a:pt x="3361" y="3741"/>
                    <a:pt x="3361" y="3741"/>
                  </a:cubicBezTo>
                  <a:cubicBezTo>
                    <a:pt x="3361" y="2370"/>
                    <a:pt x="3361" y="2370"/>
                    <a:pt x="3361" y="2370"/>
                  </a:cubicBezTo>
                  <a:cubicBezTo>
                    <a:pt x="2641" y="2370"/>
                    <a:pt x="2641" y="2370"/>
                    <a:pt x="2641" y="2370"/>
                  </a:cubicBezTo>
                  <a:cubicBezTo>
                    <a:pt x="2641" y="2618"/>
                    <a:pt x="2641" y="2618"/>
                    <a:pt x="2641" y="2618"/>
                  </a:cubicBezTo>
                  <a:cubicBezTo>
                    <a:pt x="2416" y="2618"/>
                    <a:pt x="2416" y="2618"/>
                    <a:pt x="2416" y="2618"/>
                  </a:cubicBezTo>
                  <a:cubicBezTo>
                    <a:pt x="2416" y="2370"/>
                    <a:pt x="2416" y="2370"/>
                    <a:pt x="2416" y="2370"/>
                  </a:cubicBezTo>
                  <a:cubicBezTo>
                    <a:pt x="1722" y="2370"/>
                    <a:pt x="1722" y="2370"/>
                    <a:pt x="1722" y="2370"/>
                  </a:cubicBezTo>
                  <a:cubicBezTo>
                    <a:pt x="1722" y="3741"/>
                    <a:pt x="1722" y="3741"/>
                    <a:pt x="1722" y="3741"/>
                  </a:cubicBezTo>
                  <a:close/>
                  <a:moveTo>
                    <a:pt x="2491" y="3326"/>
                  </a:moveTo>
                  <a:cubicBezTo>
                    <a:pt x="2531" y="3326"/>
                    <a:pt x="2531" y="3326"/>
                    <a:pt x="2531" y="3326"/>
                  </a:cubicBezTo>
                  <a:cubicBezTo>
                    <a:pt x="2502" y="3276"/>
                    <a:pt x="2502" y="3276"/>
                    <a:pt x="2502" y="3276"/>
                  </a:cubicBezTo>
                  <a:cubicBezTo>
                    <a:pt x="2473" y="3226"/>
                    <a:pt x="2473" y="3226"/>
                    <a:pt x="2473" y="3226"/>
                  </a:cubicBezTo>
                  <a:cubicBezTo>
                    <a:pt x="2444" y="3276"/>
                    <a:pt x="2444" y="3276"/>
                    <a:pt x="2444" y="3276"/>
                  </a:cubicBezTo>
                  <a:cubicBezTo>
                    <a:pt x="2415" y="3326"/>
                    <a:pt x="2415" y="3326"/>
                    <a:pt x="2415" y="3326"/>
                  </a:cubicBezTo>
                  <a:cubicBezTo>
                    <a:pt x="2454" y="3326"/>
                    <a:pt x="2454" y="3326"/>
                    <a:pt x="2454" y="3326"/>
                  </a:cubicBezTo>
                  <a:cubicBezTo>
                    <a:pt x="2454" y="3497"/>
                    <a:pt x="2454" y="3497"/>
                    <a:pt x="2454" y="3497"/>
                  </a:cubicBezTo>
                  <a:cubicBezTo>
                    <a:pt x="2491" y="3497"/>
                    <a:pt x="2491" y="3497"/>
                    <a:pt x="2491" y="3497"/>
                  </a:cubicBezTo>
                  <a:cubicBezTo>
                    <a:pt x="2491" y="3326"/>
                    <a:pt x="2491" y="3326"/>
                    <a:pt x="2491" y="3326"/>
                  </a:cubicBezTo>
                  <a:close/>
                  <a:moveTo>
                    <a:pt x="2635" y="3326"/>
                  </a:moveTo>
                  <a:cubicBezTo>
                    <a:pt x="2674" y="3326"/>
                    <a:pt x="2674" y="3326"/>
                    <a:pt x="2674" y="3326"/>
                  </a:cubicBezTo>
                  <a:cubicBezTo>
                    <a:pt x="2645" y="3276"/>
                    <a:pt x="2645" y="3276"/>
                    <a:pt x="2645" y="3276"/>
                  </a:cubicBezTo>
                  <a:cubicBezTo>
                    <a:pt x="2617" y="3226"/>
                    <a:pt x="2617" y="3226"/>
                    <a:pt x="2617" y="3226"/>
                  </a:cubicBezTo>
                  <a:cubicBezTo>
                    <a:pt x="2588" y="3276"/>
                    <a:pt x="2588" y="3276"/>
                    <a:pt x="2588" y="3276"/>
                  </a:cubicBezTo>
                  <a:cubicBezTo>
                    <a:pt x="2559" y="3326"/>
                    <a:pt x="2559" y="3326"/>
                    <a:pt x="2559" y="3326"/>
                  </a:cubicBezTo>
                  <a:cubicBezTo>
                    <a:pt x="2598" y="3326"/>
                    <a:pt x="2598" y="3326"/>
                    <a:pt x="2598" y="3326"/>
                  </a:cubicBezTo>
                  <a:cubicBezTo>
                    <a:pt x="2598" y="3497"/>
                    <a:pt x="2598" y="3497"/>
                    <a:pt x="2598" y="3497"/>
                  </a:cubicBezTo>
                  <a:cubicBezTo>
                    <a:pt x="2635" y="3497"/>
                    <a:pt x="2635" y="3497"/>
                    <a:pt x="2635" y="3497"/>
                  </a:cubicBezTo>
                  <a:cubicBezTo>
                    <a:pt x="2635" y="3326"/>
                    <a:pt x="2635" y="3326"/>
                    <a:pt x="2635" y="3326"/>
                  </a:cubicBezTo>
                  <a:close/>
                  <a:moveTo>
                    <a:pt x="2395" y="3521"/>
                  </a:moveTo>
                  <a:cubicBezTo>
                    <a:pt x="2395" y="3558"/>
                    <a:pt x="2395" y="3558"/>
                    <a:pt x="2395" y="3558"/>
                  </a:cubicBezTo>
                  <a:cubicBezTo>
                    <a:pt x="2698" y="3558"/>
                    <a:pt x="2698" y="3558"/>
                    <a:pt x="2698" y="3558"/>
                  </a:cubicBezTo>
                  <a:cubicBezTo>
                    <a:pt x="2698" y="3521"/>
                    <a:pt x="2698" y="3521"/>
                    <a:pt x="2698" y="3521"/>
                  </a:cubicBezTo>
                  <a:cubicBezTo>
                    <a:pt x="2395" y="3521"/>
                    <a:pt x="2395" y="3521"/>
                    <a:pt x="2395" y="3521"/>
                  </a:cubicBezTo>
                  <a:close/>
                  <a:moveTo>
                    <a:pt x="2395" y="3166"/>
                  </a:moveTo>
                  <a:cubicBezTo>
                    <a:pt x="2364" y="3166"/>
                    <a:pt x="2338" y="3192"/>
                    <a:pt x="2338" y="3223"/>
                  </a:cubicBezTo>
                  <a:cubicBezTo>
                    <a:pt x="2338" y="3561"/>
                    <a:pt x="2338" y="3561"/>
                    <a:pt x="2338" y="3561"/>
                  </a:cubicBezTo>
                  <a:cubicBezTo>
                    <a:pt x="2338" y="3593"/>
                    <a:pt x="2364" y="3619"/>
                    <a:pt x="2395" y="3619"/>
                  </a:cubicBezTo>
                  <a:cubicBezTo>
                    <a:pt x="2696" y="3619"/>
                    <a:pt x="2696" y="3619"/>
                    <a:pt x="2696" y="3619"/>
                  </a:cubicBezTo>
                  <a:cubicBezTo>
                    <a:pt x="2727" y="3619"/>
                    <a:pt x="2753" y="3593"/>
                    <a:pt x="2753" y="3561"/>
                  </a:cubicBezTo>
                  <a:cubicBezTo>
                    <a:pt x="2753" y="3223"/>
                    <a:pt x="2753" y="3223"/>
                    <a:pt x="2753" y="3223"/>
                  </a:cubicBezTo>
                  <a:cubicBezTo>
                    <a:pt x="2753" y="3192"/>
                    <a:pt x="2727" y="3166"/>
                    <a:pt x="2696" y="3166"/>
                  </a:cubicBezTo>
                  <a:cubicBezTo>
                    <a:pt x="2395" y="3166"/>
                    <a:pt x="2395" y="3166"/>
                    <a:pt x="2395" y="3166"/>
                  </a:cubicBezTo>
                  <a:close/>
                  <a:moveTo>
                    <a:pt x="1928" y="3162"/>
                  </a:moveTo>
                  <a:cubicBezTo>
                    <a:pt x="1897" y="3162"/>
                    <a:pt x="1871" y="3188"/>
                    <a:pt x="1871" y="3220"/>
                  </a:cubicBezTo>
                  <a:cubicBezTo>
                    <a:pt x="1871" y="3557"/>
                    <a:pt x="1871" y="3557"/>
                    <a:pt x="1871" y="3557"/>
                  </a:cubicBezTo>
                  <a:cubicBezTo>
                    <a:pt x="1871" y="3589"/>
                    <a:pt x="1897" y="3615"/>
                    <a:pt x="1928" y="3615"/>
                  </a:cubicBezTo>
                  <a:cubicBezTo>
                    <a:pt x="2228" y="3615"/>
                    <a:pt x="2228" y="3615"/>
                    <a:pt x="2228" y="3615"/>
                  </a:cubicBezTo>
                  <a:cubicBezTo>
                    <a:pt x="2260" y="3615"/>
                    <a:pt x="2286" y="3589"/>
                    <a:pt x="2286" y="3557"/>
                  </a:cubicBezTo>
                  <a:cubicBezTo>
                    <a:pt x="2286" y="3220"/>
                    <a:pt x="2286" y="3220"/>
                    <a:pt x="2286" y="3220"/>
                  </a:cubicBezTo>
                  <a:cubicBezTo>
                    <a:pt x="2286" y="3188"/>
                    <a:pt x="2260" y="3162"/>
                    <a:pt x="2228" y="3162"/>
                  </a:cubicBezTo>
                  <a:cubicBezTo>
                    <a:pt x="1928" y="3162"/>
                    <a:pt x="1928" y="3162"/>
                    <a:pt x="1928" y="3162"/>
                  </a:cubicBezTo>
                  <a:close/>
                  <a:moveTo>
                    <a:pt x="2181" y="3236"/>
                  </a:moveTo>
                  <a:cubicBezTo>
                    <a:pt x="2104" y="3236"/>
                    <a:pt x="2104" y="3236"/>
                    <a:pt x="2104" y="3236"/>
                  </a:cubicBezTo>
                  <a:cubicBezTo>
                    <a:pt x="2073" y="3291"/>
                    <a:pt x="2073" y="3291"/>
                    <a:pt x="2073" y="3291"/>
                  </a:cubicBezTo>
                  <a:cubicBezTo>
                    <a:pt x="2117" y="3319"/>
                    <a:pt x="2117" y="3319"/>
                    <a:pt x="2117" y="3319"/>
                  </a:cubicBezTo>
                  <a:cubicBezTo>
                    <a:pt x="2074" y="3428"/>
                    <a:pt x="2074" y="3428"/>
                    <a:pt x="2074" y="3428"/>
                  </a:cubicBezTo>
                  <a:cubicBezTo>
                    <a:pt x="2077" y="3324"/>
                    <a:pt x="2077" y="3324"/>
                    <a:pt x="2077" y="3324"/>
                  </a:cubicBezTo>
                  <a:cubicBezTo>
                    <a:pt x="2013" y="3311"/>
                    <a:pt x="2013" y="3311"/>
                    <a:pt x="2013" y="3311"/>
                  </a:cubicBezTo>
                  <a:cubicBezTo>
                    <a:pt x="2013" y="3311"/>
                    <a:pt x="2024" y="3263"/>
                    <a:pt x="2030" y="3236"/>
                  </a:cubicBezTo>
                  <a:cubicBezTo>
                    <a:pt x="1967" y="3236"/>
                    <a:pt x="1967" y="3236"/>
                    <a:pt x="1967" y="3236"/>
                  </a:cubicBezTo>
                  <a:cubicBezTo>
                    <a:pt x="1967" y="3347"/>
                    <a:pt x="1967" y="3347"/>
                    <a:pt x="1967" y="3347"/>
                  </a:cubicBezTo>
                  <a:cubicBezTo>
                    <a:pt x="1967" y="3401"/>
                    <a:pt x="2008" y="3446"/>
                    <a:pt x="2061" y="3452"/>
                  </a:cubicBezTo>
                  <a:cubicBezTo>
                    <a:pt x="2061" y="3532"/>
                    <a:pt x="2061" y="3532"/>
                    <a:pt x="2061" y="3532"/>
                  </a:cubicBezTo>
                  <a:cubicBezTo>
                    <a:pt x="2034" y="3532"/>
                    <a:pt x="2008" y="3537"/>
                    <a:pt x="1982" y="3546"/>
                  </a:cubicBezTo>
                  <a:cubicBezTo>
                    <a:pt x="1982" y="3554"/>
                    <a:pt x="1982" y="3562"/>
                    <a:pt x="1982" y="3571"/>
                  </a:cubicBezTo>
                  <a:cubicBezTo>
                    <a:pt x="2045" y="3571"/>
                    <a:pt x="2108" y="3571"/>
                    <a:pt x="2172" y="3571"/>
                  </a:cubicBezTo>
                  <a:cubicBezTo>
                    <a:pt x="2172" y="3562"/>
                    <a:pt x="2172" y="3554"/>
                    <a:pt x="2172" y="3546"/>
                  </a:cubicBezTo>
                  <a:cubicBezTo>
                    <a:pt x="2143" y="3538"/>
                    <a:pt x="2116" y="3533"/>
                    <a:pt x="2089" y="3532"/>
                  </a:cubicBezTo>
                  <a:cubicBezTo>
                    <a:pt x="2089" y="3452"/>
                    <a:pt x="2089" y="3452"/>
                    <a:pt x="2089" y="3452"/>
                  </a:cubicBezTo>
                  <a:cubicBezTo>
                    <a:pt x="2141" y="3445"/>
                    <a:pt x="2181" y="3400"/>
                    <a:pt x="2181" y="3347"/>
                  </a:cubicBezTo>
                  <a:lnTo>
                    <a:pt x="2181" y="32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2"/>
          <p:cNvGrpSpPr/>
          <p:nvPr/>
        </p:nvGrpSpPr>
        <p:grpSpPr bwMode="auto">
          <a:xfrm>
            <a:off x="321431" y="231821"/>
            <a:ext cx="2807801" cy="615553"/>
            <a:chOff x="432619" y="464567"/>
            <a:chExt cx="5616624" cy="1230698"/>
          </a:xfrm>
        </p:grpSpPr>
        <p:pic>
          <p:nvPicPr>
            <p:cNvPr id="5" name="图片 4" descr="中税答疑.png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6" name="直接连接符 5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个体工商户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32765" y="1176931"/>
            <a:ext cx="6650244" cy="2852144"/>
            <a:chOff x="404445" y="1176931"/>
            <a:chExt cx="6650244" cy="2852144"/>
          </a:xfrm>
        </p:grpSpPr>
        <p:grpSp>
          <p:nvGrpSpPr>
            <p:cNvPr id="23" name="组合 22"/>
            <p:cNvGrpSpPr/>
            <p:nvPr/>
          </p:nvGrpSpPr>
          <p:grpSpPr>
            <a:xfrm>
              <a:off x="3003824" y="1176931"/>
              <a:ext cx="1050131" cy="1050132"/>
              <a:chOff x="3061544" y="1701998"/>
              <a:chExt cx="1050131" cy="1050132"/>
            </a:xfrm>
          </p:grpSpPr>
          <p:sp>
            <p:nvSpPr>
              <p:cNvPr id="13" name="MH_Other_2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3061544" y="1701998"/>
                <a:ext cx="1050131" cy="1050131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0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77" y="68"/>
                    </a:moveTo>
                    <a:cubicBezTo>
                      <a:pt x="77" y="73"/>
                      <a:pt x="74" y="77"/>
                      <a:pt x="6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73"/>
                      <a:pt x="0" y="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4" y="0"/>
                      <a:pt x="77" y="4"/>
                      <a:pt x="77" y="8"/>
                    </a:cubicBezTo>
                    <a:cubicBezTo>
                      <a:pt x="77" y="68"/>
                      <a:pt x="77" y="68"/>
                      <a:pt x="77" y="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015"/>
              </a:p>
            </p:txBody>
          </p:sp>
          <p:sp>
            <p:nvSpPr>
              <p:cNvPr id="17" name="MH_Other_5"/>
              <p:cNvSpPr/>
              <p:nvPr>
                <p:custDataLst>
                  <p:tags r:id="rId3"/>
                </p:custDataLst>
              </p:nvPr>
            </p:nvSpPr>
            <p:spPr>
              <a:xfrm>
                <a:off x="3238351" y="2065437"/>
                <a:ext cx="867966" cy="686693"/>
              </a:xfrm>
              <a:custGeom>
                <a:avLst/>
                <a:gdLst>
                  <a:gd name="connsiteX0" fmla="*/ 162595 w 1543413"/>
                  <a:gd name="connsiteY0" fmla="*/ 0 h 1220243"/>
                  <a:gd name="connsiteX1" fmla="*/ 298214 w 1543413"/>
                  <a:gd name="connsiteY1" fmla="*/ 44463 h 1220243"/>
                  <a:gd name="connsiteX2" fmla="*/ 300925 w 1543413"/>
                  <a:gd name="connsiteY2" fmla="*/ 48425 h 1220243"/>
                  <a:gd name="connsiteX3" fmla="*/ 304177 w 1543413"/>
                  <a:gd name="connsiteY3" fmla="*/ 50332 h 1220243"/>
                  <a:gd name="connsiteX4" fmla="*/ 306889 w 1543413"/>
                  <a:gd name="connsiteY4" fmla="*/ 54295 h 1220243"/>
                  <a:gd name="connsiteX5" fmla="*/ 310139 w 1543413"/>
                  <a:gd name="connsiteY5" fmla="*/ 56201 h 1220243"/>
                  <a:gd name="connsiteX6" fmla="*/ 312851 w 1543413"/>
                  <a:gd name="connsiteY6" fmla="*/ 60163 h 1220243"/>
                  <a:gd name="connsiteX7" fmla="*/ 316102 w 1543413"/>
                  <a:gd name="connsiteY7" fmla="*/ 62070 h 1220243"/>
                  <a:gd name="connsiteX8" fmla="*/ 318814 w 1543413"/>
                  <a:gd name="connsiteY8" fmla="*/ 66033 h 1220243"/>
                  <a:gd name="connsiteX9" fmla="*/ 322064 w 1543413"/>
                  <a:gd name="connsiteY9" fmla="*/ 67939 h 1220243"/>
                  <a:gd name="connsiteX10" fmla="*/ 324776 w 1543413"/>
                  <a:gd name="connsiteY10" fmla="*/ 71901 h 1220243"/>
                  <a:gd name="connsiteX11" fmla="*/ 328027 w 1543413"/>
                  <a:gd name="connsiteY11" fmla="*/ 73808 h 1220243"/>
                  <a:gd name="connsiteX12" fmla="*/ 330739 w 1543413"/>
                  <a:gd name="connsiteY12" fmla="*/ 77770 h 1220243"/>
                  <a:gd name="connsiteX13" fmla="*/ 333990 w 1543413"/>
                  <a:gd name="connsiteY13" fmla="*/ 79677 h 1220243"/>
                  <a:gd name="connsiteX14" fmla="*/ 336702 w 1543413"/>
                  <a:gd name="connsiteY14" fmla="*/ 83640 h 1220243"/>
                  <a:gd name="connsiteX15" fmla="*/ 339952 w 1543413"/>
                  <a:gd name="connsiteY15" fmla="*/ 85546 h 1220243"/>
                  <a:gd name="connsiteX16" fmla="*/ 342664 w 1543413"/>
                  <a:gd name="connsiteY16" fmla="*/ 89508 h 1220243"/>
                  <a:gd name="connsiteX17" fmla="*/ 345915 w 1543413"/>
                  <a:gd name="connsiteY17" fmla="*/ 91415 h 1220243"/>
                  <a:gd name="connsiteX18" fmla="*/ 348628 w 1543413"/>
                  <a:gd name="connsiteY18" fmla="*/ 95380 h 1220243"/>
                  <a:gd name="connsiteX19" fmla="*/ 351877 w 1543413"/>
                  <a:gd name="connsiteY19" fmla="*/ 97285 h 1220243"/>
                  <a:gd name="connsiteX20" fmla="*/ 354589 w 1543413"/>
                  <a:gd name="connsiteY20" fmla="*/ 101247 h 1220243"/>
                  <a:gd name="connsiteX21" fmla="*/ 357840 w 1543413"/>
                  <a:gd name="connsiteY21" fmla="*/ 103154 h 1220243"/>
                  <a:gd name="connsiteX22" fmla="*/ 360552 w 1543413"/>
                  <a:gd name="connsiteY22" fmla="*/ 107116 h 1220243"/>
                  <a:gd name="connsiteX23" fmla="*/ 363803 w 1543413"/>
                  <a:gd name="connsiteY23" fmla="*/ 109023 h 1220243"/>
                  <a:gd name="connsiteX24" fmla="*/ 366515 w 1543413"/>
                  <a:gd name="connsiteY24" fmla="*/ 112985 h 1220243"/>
                  <a:gd name="connsiteX25" fmla="*/ 369766 w 1543413"/>
                  <a:gd name="connsiteY25" fmla="*/ 114892 h 1220243"/>
                  <a:gd name="connsiteX26" fmla="*/ 372478 w 1543413"/>
                  <a:gd name="connsiteY26" fmla="*/ 118855 h 1220243"/>
                  <a:gd name="connsiteX27" fmla="*/ 375728 w 1543413"/>
                  <a:gd name="connsiteY27" fmla="*/ 120761 h 1220243"/>
                  <a:gd name="connsiteX28" fmla="*/ 378440 w 1543413"/>
                  <a:gd name="connsiteY28" fmla="*/ 124723 h 1220243"/>
                  <a:gd name="connsiteX29" fmla="*/ 381691 w 1543413"/>
                  <a:gd name="connsiteY29" fmla="*/ 126630 h 1220243"/>
                  <a:gd name="connsiteX30" fmla="*/ 384403 w 1543413"/>
                  <a:gd name="connsiteY30" fmla="*/ 130593 h 1220243"/>
                  <a:gd name="connsiteX31" fmla="*/ 387653 w 1543413"/>
                  <a:gd name="connsiteY31" fmla="*/ 132499 h 1220243"/>
                  <a:gd name="connsiteX32" fmla="*/ 390364 w 1543413"/>
                  <a:gd name="connsiteY32" fmla="*/ 136461 h 1220243"/>
                  <a:gd name="connsiteX33" fmla="*/ 390676 w 1543413"/>
                  <a:gd name="connsiteY33" fmla="*/ 136644 h 1220243"/>
                  <a:gd name="connsiteX34" fmla="*/ 393278 w 1543413"/>
                  <a:gd name="connsiteY34" fmla="*/ 11534 h 1220243"/>
                  <a:gd name="connsiteX35" fmla="*/ 715863 w 1543413"/>
                  <a:gd name="connsiteY35" fmla="*/ 11534 h 1220243"/>
                  <a:gd name="connsiteX36" fmla="*/ 715863 w 1543413"/>
                  <a:gd name="connsiteY36" fmla="*/ 17403 h 1220243"/>
                  <a:gd name="connsiteX37" fmla="*/ 721826 w 1543413"/>
                  <a:gd name="connsiteY37" fmla="*/ 17403 h 1220243"/>
                  <a:gd name="connsiteX38" fmla="*/ 721826 w 1543413"/>
                  <a:gd name="connsiteY38" fmla="*/ 23272 h 1220243"/>
                  <a:gd name="connsiteX39" fmla="*/ 727788 w 1543413"/>
                  <a:gd name="connsiteY39" fmla="*/ 23272 h 1220243"/>
                  <a:gd name="connsiteX40" fmla="*/ 727788 w 1543413"/>
                  <a:gd name="connsiteY40" fmla="*/ 29141 h 1220243"/>
                  <a:gd name="connsiteX41" fmla="*/ 733751 w 1543413"/>
                  <a:gd name="connsiteY41" fmla="*/ 29141 h 1220243"/>
                  <a:gd name="connsiteX42" fmla="*/ 733751 w 1543413"/>
                  <a:gd name="connsiteY42" fmla="*/ 35010 h 1220243"/>
                  <a:gd name="connsiteX43" fmla="*/ 739713 w 1543413"/>
                  <a:gd name="connsiteY43" fmla="*/ 35010 h 1220243"/>
                  <a:gd name="connsiteX44" fmla="*/ 739713 w 1543413"/>
                  <a:gd name="connsiteY44" fmla="*/ 40879 h 1220243"/>
                  <a:gd name="connsiteX45" fmla="*/ 745676 w 1543413"/>
                  <a:gd name="connsiteY45" fmla="*/ 40879 h 1220243"/>
                  <a:gd name="connsiteX46" fmla="*/ 745676 w 1543413"/>
                  <a:gd name="connsiteY46" fmla="*/ 46748 h 1220243"/>
                  <a:gd name="connsiteX47" fmla="*/ 751639 w 1543413"/>
                  <a:gd name="connsiteY47" fmla="*/ 46748 h 1220243"/>
                  <a:gd name="connsiteX48" fmla="*/ 751639 w 1543413"/>
                  <a:gd name="connsiteY48" fmla="*/ 52617 h 1220243"/>
                  <a:gd name="connsiteX49" fmla="*/ 757601 w 1543413"/>
                  <a:gd name="connsiteY49" fmla="*/ 52617 h 1220243"/>
                  <a:gd name="connsiteX50" fmla="*/ 757601 w 1543413"/>
                  <a:gd name="connsiteY50" fmla="*/ 58486 h 1220243"/>
                  <a:gd name="connsiteX51" fmla="*/ 763564 w 1543413"/>
                  <a:gd name="connsiteY51" fmla="*/ 58486 h 1220243"/>
                  <a:gd name="connsiteX52" fmla="*/ 763564 w 1543413"/>
                  <a:gd name="connsiteY52" fmla="*/ 64356 h 1220243"/>
                  <a:gd name="connsiteX53" fmla="*/ 769526 w 1543413"/>
                  <a:gd name="connsiteY53" fmla="*/ 64356 h 1220243"/>
                  <a:gd name="connsiteX54" fmla="*/ 769526 w 1543413"/>
                  <a:gd name="connsiteY54" fmla="*/ 70225 h 1220243"/>
                  <a:gd name="connsiteX55" fmla="*/ 775489 w 1543413"/>
                  <a:gd name="connsiteY55" fmla="*/ 70225 h 1220243"/>
                  <a:gd name="connsiteX56" fmla="*/ 775489 w 1543413"/>
                  <a:gd name="connsiteY56" fmla="*/ 76094 h 1220243"/>
                  <a:gd name="connsiteX57" fmla="*/ 781452 w 1543413"/>
                  <a:gd name="connsiteY57" fmla="*/ 76094 h 1220243"/>
                  <a:gd name="connsiteX58" fmla="*/ 781452 w 1543413"/>
                  <a:gd name="connsiteY58" fmla="*/ 81963 h 1220243"/>
                  <a:gd name="connsiteX59" fmla="*/ 785771 w 1543413"/>
                  <a:gd name="connsiteY59" fmla="*/ 81963 h 1220243"/>
                  <a:gd name="connsiteX60" fmla="*/ 786157 w 1543413"/>
                  <a:gd name="connsiteY60" fmla="*/ 75391 h 1220243"/>
                  <a:gd name="connsiteX61" fmla="*/ 792993 w 1543413"/>
                  <a:gd name="connsiteY61" fmla="*/ 48183 h 1220243"/>
                  <a:gd name="connsiteX62" fmla="*/ 828154 w 1543413"/>
                  <a:gd name="connsiteY62" fmla="*/ 13395 h 1220243"/>
                  <a:gd name="connsiteX63" fmla="*/ 892522 w 1543413"/>
                  <a:gd name="connsiteY63" fmla="*/ 0 h 1220243"/>
                  <a:gd name="connsiteX64" fmla="*/ 961355 w 1543413"/>
                  <a:gd name="connsiteY64" fmla="*/ 14697 h 1220243"/>
                  <a:gd name="connsiteX65" fmla="*/ 967160 w 1543413"/>
                  <a:gd name="connsiteY65" fmla="*/ 20532 h 1220243"/>
                  <a:gd name="connsiteX66" fmla="*/ 967318 w 1543413"/>
                  <a:gd name="connsiteY66" fmla="*/ 20566 h 1220243"/>
                  <a:gd name="connsiteX67" fmla="*/ 973123 w 1543413"/>
                  <a:gd name="connsiteY67" fmla="*/ 26401 h 1220243"/>
                  <a:gd name="connsiteX68" fmla="*/ 973280 w 1543413"/>
                  <a:gd name="connsiteY68" fmla="*/ 26435 h 1220243"/>
                  <a:gd name="connsiteX69" fmla="*/ 979085 w 1543413"/>
                  <a:gd name="connsiteY69" fmla="*/ 32270 h 1220243"/>
                  <a:gd name="connsiteX70" fmla="*/ 979243 w 1543413"/>
                  <a:gd name="connsiteY70" fmla="*/ 32304 h 1220243"/>
                  <a:gd name="connsiteX71" fmla="*/ 985048 w 1543413"/>
                  <a:gd name="connsiteY71" fmla="*/ 38139 h 1220243"/>
                  <a:gd name="connsiteX72" fmla="*/ 985205 w 1543413"/>
                  <a:gd name="connsiteY72" fmla="*/ 38173 h 1220243"/>
                  <a:gd name="connsiteX73" fmla="*/ 991010 w 1543413"/>
                  <a:gd name="connsiteY73" fmla="*/ 44008 h 1220243"/>
                  <a:gd name="connsiteX74" fmla="*/ 991168 w 1543413"/>
                  <a:gd name="connsiteY74" fmla="*/ 44042 h 1220243"/>
                  <a:gd name="connsiteX75" fmla="*/ 996973 w 1543413"/>
                  <a:gd name="connsiteY75" fmla="*/ 49877 h 1220243"/>
                  <a:gd name="connsiteX76" fmla="*/ 997131 w 1543413"/>
                  <a:gd name="connsiteY76" fmla="*/ 49911 h 1220243"/>
                  <a:gd name="connsiteX77" fmla="*/ 1002936 w 1543413"/>
                  <a:gd name="connsiteY77" fmla="*/ 55746 h 1220243"/>
                  <a:gd name="connsiteX78" fmla="*/ 1003093 w 1543413"/>
                  <a:gd name="connsiteY78" fmla="*/ 55780 h 1220243"/>
                  <a:gd name="connsiteX79" fmla="*/ 1008898 w 1543413"/>
                  <a:gd name="connsiteY79" fmla="*/ 61615 h 1220243"/>
                  <a:gd name="connsiteX80" fmla="*/ 1009056 w 1543413"/>
                  <a:gd name="connsiteY80" fmla="*/ 61649 h 1220243"/>
                  <a:gd name="connsiteX81" fmla="*/ 1014863 w 1543413"/>
                  <a:gd name="connsiteY81" fmla="*/ 67486 h 1220243"/>
                  <a:gd name="connsiteX82" fmla="*/ 1015018 w 1543413"/>
                  <a:gd name="connsiteY82" fmla="*/ 67519 h 1220243"/>
                  <a:gd name="connsiteX83" fmla="*/ 1020823 w 1543413"/>
                  <a:gd name="connsiteY83" fmla="*/ 73354 h 1220243"/>
                  <a:gd name="connsiteX84" fmla="*/ 1020981 w 1543413"/>
                  <a:gd name="connsiteY84" fmla="*/ 73388 h 1220243"/>
                  <a:gd name="connsiteX85" fmla="*/ 1026786 w 1543413"/>
                  <a:gd name="connsiteY85" fmla="*/ 79223 h 1220243"/>
                  <a:gd name="connsiteX86" fmla="*/ 1026944 w 1543413"/>
                  <a:gd name="connsiteY86" fmla="*/ 79257 h 1220243"/>
                  <a:gd name="connsiteX87" fmla="*/ 1032749 w 1543413"/>
                  <a:gd name="connsiteY87" fmla="*/ 85092 h 1220243"/>
                  <a:gd name="connsiteX88" fmla="*/ 1032907 w 1543413"/>
                  <a:gd name="connsiteY88" fmla="*/ 85126 h 1220243"/>
                  <a:gd name="connsiteX89" fmla="*/ 1038712 w 1543413"/>
                  <a:gd name="connsiteY89" fmla="*/ 90961 h 1220243"/>
                  <a:gd name="connsiteX90" fmla="*/ 1038869 w 1543413"/>
                  <a:gd name="connsiteY90" fmla="*/ 90995 h 1220243"/>
                  <a:gd name="connsiteX91" fmla="*/ 1044674 w 1543413"/>
                  <a:gd name="connsiteY91" fmla="*/ 96830 h 1220243"/>
                  <a:gd name="connsiteX92" fmla="*/ 1044832 w 1543413"/>
                  <a:gd name="connsiteY92" fmla="*/ 96864 h 1220243"/>
                  <a:gd name="connsiteX93" fmla="*/ 1050637 w 1543413"/>
                  <a:gd name="connsiteY93" fmla="*/ 102699 h 1220243"/>
                  <a:gd name="connsiteX94" fmla="*/ 1050794 w 1543413"/>
                  <a:gd name="connsiteY94" fmla="*/ 102733 h 1220243"/>
                  <a:gd name="connsiteX95" fmla="*/ 1056599 w 1543413"/>
                  <a:gd name="connsiteY95" fmla="*/ 108568 h 1220243"/>
                  <a:gd name="connsiteX96" fmla="*/ 1056757 w 1543413"/>
                  <a:gd name="connsiteY96" fmla="*/ 108602 h 1220243"/>
                  <a:gd name="connsiteX97" fmla="*/ 1062562 w 1543413"/>
                  <a:gd name="connsiteY97" fmla="*/ 114437 h 1220243"/>
                  <a:gd name="connsiteX98" fmla="*/ 1062720 w 1543413"/>
                  <a:gd name="connsiteY98" fmla="*/ 114471 h 1220243"/>
                  <a:gd name="connsiteX99" fmla="*/ 1068527 w 1543413"/>
                  <a:gd name="connsiteY99" fmla="*/ 120308 h 1220243"/>
                  <a:gd name="connsiteX100" fmla="*/ 1068682 w 1543413"/>
                  <a:gd name="connsiteY100" fmla="*/ 120341 h 1220243"/>
                  <a:gd name="connsiteX101" fmla="*/ 1074487 w 1543413"/>
                  <a:gd name="connsiteY101" fmla="*/ 126176 h 1220243"/>
                  <a:gd name="connsiteX102" fmla="*/ 1074645 w 1543413"/>
                  <a:gd name="connsiteY102" fmla="*/ 126210 h 1220243"/>
                  <a:gd name="connsiteX103" fmla="*/ 1076129 w 1543413"/>
                  <a:gd name="connsiteY103" fmla="*/ 127702 h 1220243"/>
                  <a:gd name="connsiteX104" fmla="*/ 1124380 w 1543413"/>
                  <a:gd name="connsiteY104" fmla="*/ 0 h 1220243"/>
                  <a:gd name="connsiteX105" fmla="*/ 1180877 w 1543413"/>
                  <a:gd name="connsiteY105" fmla="*/ 0 h 1220243"/>
                  <a:gd name="connsiteX106" fmla="*/ 1178667 w 1543413"/>
                  <a:gd name="connsiteY106" fmla="*/ 5869 h 1220243"/>
                  <a:gd name="connsiteX107" fmla="*/ 1186840 w 1543413"/>
                  <a:gd name="connsiteY107" fmla="*/ 5869 h 1220243"/>
                  <a:gd name="connsiteX108" fmla="*/ 1184630 w 1543413"/>
                  <a:gd name="connsiteY108" fmla="*/ 11738 h 1220243"/>
                  <a:gd name="connsiteX109" fmla="*/ 1192802 w 1543413"/>
                  <a:gd name="connsiteY109" fmla="*/ 11738 h 1220243"/>
                  <a:gd name="connsiteX110" fmla="*/ 1190592 w 1543413"/>
                  <a:gd name="connsiteY110" fmla="*/ 17607 h 1220243"/>
                  <a:gd name="connsiteX111" fmla="*/ 1198765 w 1543413"/>
                  <a:gd name="connsiteY111" fmla="*/ 17607 h 1220243"/>
                  <a:gd name="connsiteX112" fmla="*/ 1196555 w 1543413"/>
                  <a:gd name="connsiteY112" fmla="*/ 23476 h 1220243"/>
                  <a:gd name="connsiteX113" fmla="*/ 1204727 w 1543413"/>
                  <a:gd name="connsiteY113" fmla="*/ 23476 h 1220243"/>
                  <a:gd name="connsiteX114" fmla="*/ 1202517 w 1543413"/>
                  <a:gd name="connsiteY114" fmla="*/ 29345 h 1220243"/>
                  <a:gd name="connsiteX115" fmla="*/ 1210690 w 1543413"/>
                  <a:gd name="connsiteY115" fmla="*/ 29345 h 1220243"/>
                  <a:gd name="connsiteX116" fmla="*/ 1208480 w 1543413"/>
                  <a:gd name="connsiteY116" fmla="*/ 35214 h 1220243"/>
                  <a:gd name="connsiteX117" fmla="*/ 1216653 w 1543413"/>
                  <a:gd name="connsiteY117" fmla="*/ 35214 h 1220243"/>
                  <a:gd name="connsiteX118" fmla="*/ 1214443 w 1543413"/>
                  <a:gd name="connsiteY118" fmla="*/ 41083 h 1220243"/>
                  <a:gd name="connsiteX119" fmla="*/ 1222615 w 1543413"/>
                  <a:gd name="connsiteY119" fmla="*/ 41083 h 1220243"/>
                  <a:gd name="connsiteX120" fmla="*/ 1220405 w 1543413"/>
                  <a:gd name="connsiteY120" fmla="*/ 46952 h 1220243"/>
                  <a:gd name="connsiteX121" fmla="*/ 1228578 w 1543413"/>
                  <a:gd name="connsiteY121" fmla="*/ 46952 h 1220243"/>
                  <a:gd name="connsiteX122" fmla="*/ 1226367 w 1543413"/>
                  <a:gd name="connsiteY122" fmla="*/ 52822 h 1220243"/>
                  <a:gd name="connsiteX123" fmla="*/ 1234540 w 1543413"/>
                  <a:gd name="connsiteY123" fmla="*/ 52822 h 1220243"/>
                  <a:gd name="connsiteX124" fmla="*/ 1232330 w 1543413"/>
                  <a:gd name="connsiteY124" fmla="*/ 58691 h 1220243"/>
                  <a:gd name="connsiteX125" fmla="*/ 1240503 w 1543413"/>
                  <a:gd name="connsiteY125" fmla="*/ 58691 h 1220243"/>
                  <a:gd name="connsiteX126" fmla="*/ 1238293 w 1543413"/>
                  <a:gd name="connsiteY126" fmla="*/ 64560 h 1220243"/>
                  <a:gd name="connsiteX127" fmla="*/ 1246466 w 1543413"/>
                  <a:gd name="connsiteY127" fmla="*/ 64560 h 1220243"/>
                  <a:gd name="connsiteX128" fmla="*/ 1244256 w 1543413"/>
                  <a:gd name="connsiteY128" fmla="*/ 70429 h 1220243"/>
                  <a:gd name="connsiteX129" fmla="*/ 1252429 w 1543413"/>
                  <a:gd name="connsiteY129" fmla="*/ 70429 h 1220243"/>
                  <a:gd name="connsiteX130" fmla="*/ 1250219 w 1543413"/>
                  <a:gd name="connsiteY130" fmla="*/ 76298 h 1220243"/>
                  <a:gd name="connsiteX131" fmla="*/ 1258391 w 1543413"/>
                  <a:gd name="connsiteY131" fmla="*/ 76298 h 1220243"/>
                  <a:gd name="connsiteX132" fmla="*/ 1256181 w 1543413"/>
                  <a:gd name="connsiteY132" fmla="*/ 82167 h 1220243"/>
                  <a:gd name="connsiteX133" fmla="*/ 1264354 w 1543413"/>
                  <a:gd name="connsiteY133" fmla="*/ 82167 h 1220243"/>
                  <a:gd name="connsiteX134" fmla="*/ 1262144 w 1543413"/>
                  <a:gd name="connsiteY134" fmla="*/ 88036 h 1220243"/>
                  <a:gd name="connsiteX135" fmla="*/ 1270316 w 1543413"/>
                  <a:gd name="connsiteY135" fmla="*/ 88036 h 1220243"/>
                  <a:gd name="connsiteX136" fmla="*/ 1268106 w 1543413"/>
                  <a:gd name="connsiteY136" fmla="*/ 93905 h 1220243"/>
                  <a:gd name="connsiteX137" fmla="*/ 1276279 w 1543413"/>
                  <a:gd name="connsiteY137" fmla="*/ 93905 h 1220243"/>
                  <a:gd name="connsiteX138" fmla="*/ 1274069 w 1543413"/>
                  <a:gd name="connsiteY138" fmla="*/ 99774 h 1220243"/>
                  <a:gd name="connsiteX139" fmla="*/ 1282242 w 1543413"/>
                  <a:gd name="connsiteY139" fmla="*/ 99774 h 1220243"/>
                  <a:gd name="connsiteX140" fmla="*/ 1280031 w 1543413"/>
                  <a:gd name="connsiteY140" fmla="*/ 105644 h 1220243"/>
                  <a:gd name="connsiteX141" fmla="*/ 1288204 w 1543413"/>
                  <a:gd name="connsiteY141" fmla="*/ 105644 h 1220243"/>
                  <a:gd name="connsiteX142" fmla="*/ 1285994 w 1543413"/>
                  <a:gd name="connsiteY142" fmla="*/ 111513 h 1220243"/>
                  <a:gd name="connsiteX143" fmla="*/ 1294167 w 1543413"/>
                  <a:gd name="connsiteY143" fmla="*/ 111513 h 1220243"/>
                  <a:gd name="connsiteX144" fmla="*/ 1291957 w 1543413"/>
                  <a:gd name="connsiteY144" fmla="*/ 117382 h 1220243"/>
                  <a:gd name="connsiteX145" fmla="*/ 1300130 w 1543413"/>
                  <a:gd name="connsiteY145" fmla="*/ 117382 h 1220243"/>
                  <a:gd name="connsiteX146" fmla="*/ 1297920 w 1543413"/>
                  <a:gd name="connsiteY146" fmla="*/ 123251 h 1220243"/>
                  <a:gd name="connsiteX147" fmla="*/ 1306092 w 1543413"/>
                  <a:gd name="connsiteY147" fmla="*/ 123251 h 1220243"/>
                  <a:gd name="connsiteX148" fmla="*/ 1303882 w 1543413"/>
                  <a:gd name="connsiteY148" fmla="*/ 129120 h 1220243"/>
                  <a:gd name="connsiteX149" fmla="*/ 1312055 w 1543413"/>
                  <a:gd name="connsiteY149" fmla="*/ 129120 h 1220243"/>
                  <a:gd name="connsiteX150" fmla="*/ 1309845 w 1543413"/>
                  <a:gd name="connsiteY150" fmla="*/ 134989 h 1220243"/>
                  <a:gd name="connsiteX151" fmla="*/ 1318017 w 1543413"/>
                  <a:gd name="connsiteY151" fmla="*/ 134989 h 1220243"/>
                  <a:gd name="connsiteX152" fmla="*/ 1315807 w 1543413"/>
                  <a:gd name="connsiteY152" fmla="*/ 140858 h 1220243"/>
                  <a:gd name="connsiteX153" fmla="*/ 1323980 w 1543413"/>
                  <a:gd name="connsiteY153" fmla="*/ 140858 h 1220243"/>
                  <a:gd name="connsiteX154" fmla="*/ 1321770 w 1543413"/>
                  <a:gd name="connsiteY154" fmla="*/ 146727 h 1220243"/>
                  <a:gd name="connsiteX155" fmla="*/ 1329943 w 1543413"/>
                  <a:gd name="connsiteY155" fmla="*/ 146727 h 1220243"/>
                  <a:gd name="connsiteX156" fmla="*/ 1327733 w 1543413"/>
                  <a:gd name="connsiteY156" fmla="*/ 152596 h 1220243"/>
                  <a:gd name="connsiteX157" fmla="*/ 1335905 w 1543413"/>
                  <a:gd name="connsiteY157" fmla="*/ 152596 h 1220243"/>
                  <a:gd name="connsiteX158" fmla="*/ 1333694 w 1543413"/>
                  <a:gd name="connsiteY158" fmla="*/ 158466 h 1220243"/>
                  <a:gd name="connsiteX159" fmla="*/ 1341868 w 1543413"/>
                  <a:gd name="connsiteY159" fmla="*/ 158466 h 1220243"/>
                  <a:gd name="connsiteX160" fmla="*/ 1339658 w 1543413"/>
                  <a:gd name="connsiteY160" fmla="*/ 164335 h 1220243"/>
                  <a:gd name="connsiteX161" fmla="*/ 1347830 w 1543413"/>
                  <a:gd name="connsiteY161" fmla="*/ 164335 h 1220243"/>
                  <a:gd name="connsiteX162" fmla="*/ 1345620 w 1543413"/>
                  <a:gd name="connsiteY162" fmla="*/ 170204 h 1220243"/>
                  <a:gd name="connsiteX163" fmla="*/ 1353793 w 1543413"/>
                  <a:gd name="connsiteY163" fmla="*/ 170204 h 1220243"/>
                  <a:gd name="connsiteX164" fmla="*/ 1351583 w 1543413"/>
                  <a:gd name="connsiteY164" fmla="*/ 176073 h 1220243"/>
                  <a:gd name="connsiteX165" fmla="*/ 1359756 w 1543413"/>
                  <a:gd name="connsiteY165" fmla="*/ 176073 h 1220243"/>
                  <a:gd name="connsiteX166" fmla="*/ 1357546 w 1543413"/>
                  <a:gd name="connsiteY166" fmla="*/ 181942 h 1220243"/>
                  <a:gd name="connsiteX167" fmla="*/ 1365719 w 1543413"/>
                  <a:gd name="connsiteY167" fmla="*/ 181942 h 1220243"/>
                  <a:gd name="connsiteX168" fmla="*/ 1363509 w 1543413"/>
                  <a:gd name="connsiteY168" fmla="*/ 187811 h 1220243"/>
                  <a:gd name="connsiteX169" fmla="*/ 1371681 w 1543413"/>
                  <a:gd name="connsiteY169" fmla="*/ 187811 h 1220243"/>
                  <a:gd name="connsiteX170" fmla="*/ 1369471 w 1543413"/>
                  <a:gd name="connsiteY170" fmla="*/ 193680 h 1220243"/>
                  <a:gd name="connsiteX171" fmla="*/ 1377644 w 1543413"/>
                  <a:gd name="connsiteY171" fmla="*/ 193680 h 1220243"/>
                  <a:gd name="connsiteX172" fmla="*/ 1375434 w 1543413"/>
                  <a:gd name="connsiteY172" fmla="*/ 199549 h 1220243"/>
                  <a:gd name="connsiteX173" fmla="*/ 1383606 w 1543413"/>
                  <a:gd name="connsiteY173" fmla="*/ 199549 h 1220243"/>
                  <a:gd name="connsiteX174" fmla="*/ 1381396 w 1543413"/>
                  <a:gd name="connsiteY174" fmla="*/ 205418 h 1220243"/>
                  <a:gd name="connsiteX175" fmla="*/ 1389569 w 1543413"/>
                  <a:gd name="connsiteY175" fmla="*/ 205418 h 1220243"/>
                  <a:gd name="connsiteX176" fmla="*/ 1387358 w 1543413"/>
                  <a:gd name="connsiteY176" fmla="*/ 211288 h 1220243"/>
                  <a:gd name="connsiteX177" fmla="*/ 1395532 w 1543413"/>
                  <a:gd name="connsiteY177" fmla="*/ 211288 h 1220243"/>
                  <a:gd name="connsiteX178" fmla="*/ 1393322 w 1543413"/>
                  <a:gd name="connsiteY178" fmla="*/ 217157 h 1220243"/>
                  <a:gd name="connsiteX179" fmla="*/ 1401494 w 1543413"/>
                  <a:gd name="connsiteY179" fmla="*/ 217157 h 1220243"/>
                  <a:gd name="connsiteX180" fmla="*/ 1399284 w 1543413"/>
                  <a:gd name="connsiteY180" fmla="*/ 223026 h 1220243"/>
                  <a:gd name="connsiteX181" fmla="*/ 1407457 w 1543413"/>
                  <a:gd name="connsiteY181" fmla="*/ 223026 h 1220243"/>
                  <a:gd name="connsiteX182" fmla="*/ 1405247 w 1543413"/>
                  <a:gd name="connsiteY182" fmla="*/ 228895 h 1220243"/>
                  <a:gd name="connsiteX183" fmla="*/ 1413419 w 1543413"/>
                  <a:gd name="connsiteY183" fmla="*/ 228895 h 1220243"/>
                  <a:gd name="connsiteX184" fmla="*/ 1411209 w 1543413"/>
                  <a:gd name="connsiteY184" fmla="*/ 234764 h 1220243"/>
                  <a:gd name="connsiteX185" fmla="*/ 1419382 w 1543413"/>
                  <a:gd name="connsiteY185" fmla="*/ 234764 h 1220243"/>
                  <a:gd name="connsiteX186" fmla="*/ 1417172 w 1543413"/>
                  <a:gd name="connsiteY186" fmla="*/ 240633 h 1220243"/>
                  <a:gd name="connsiteX187" fmla="*/ 1425345 w 1543413"/>
                  <a:gd name="connsiteY187" fmla="*/ 240633 h 1220243"/>
                  <a:gd name="connsiteX188" fmla="*/ 1423135 w 1543413"/>
                  <a:gd name="connsiteY188" fmla="*/ 246502 h 1220243"/>
                  <a:gd name="connsiteX189" fmla="*/ 1431307 w 1543413"/>
                  <a:gd name="connsiteY189" fmla="*/ 246502 h 1220243"/>
                  <a:gd name="connsiteX190" fmla="*/ 1429097 w 1543413"/>
                  <a:gd name="connsiteY190" fmla="*/ 252371 h 1220243"/>
                  <a:gd name="connsiteX191" fmla="*/ 1437270 w 1543413"/>
                  <a:gd name="connsiteY191" fmla="*/ 252371 h 1220243"/>
                  <a:gd name="connsiteX192" fmla="*/ 1435060 w 1543413"/>
                  <a:gd name="connsiteY192" fmla="*/ 258240 h 1220243"/>
                  <a:gd name="connsiteX193" fmla="*/ 1443233 w 1543413"/>
                  <a:gd name="connsiteY193" fmla="*/ 258240 h 1220243"/>
                  <a:gd name="connsiteX194" fmla="*/ 1441022 w 1543413"/>
                  <a:gd name="connsiteY194" fmla="*/ 264110 h 1220243"/>
                  <a:gd name="connsiteX195" fmla="*/ 1449195 w 1543413"/>
                  <a:gd name="connsiteY195" fmla="*/ 264110 h 1220243"/>
                  <a:gd name="connsiteX196" fmla="*/ 1446985 w 1543413"/>
                  <a:gd name="connsiteY196" fmla="*/ 269979 h 1220243"/>
                  <a:gd name="connsiteX197" fmla="*/ 1455158 w 1543413"/>
                  <a:gd name="connsiteY197" fmla="*/ 269979 h 1220243"/>
                  <a:gd name="connsiteX198" fmla="*/ 1452948 w 1543413"/>
                  <a:gd name="connsiteY198" fmla="*/ 275848 h 1220243"/>
                  <a:gd name="connsiteX199" fmla="*/ 1461120 w 1543413"/>
                  <a:gd name="connsiteY199" fmla="*/ 275848 h 1220243"/>
                  <a:gd name="connsiteX200" fmla="*/ 1458910 w 1543413"/>
                  <a:gd name="connsiteY200" fmla="*/ 281717 h 1220243"/>
                  <a:gd name="connsiteX201" fmla="*/ 1467083 w 1543413"/>
                  <a:gd name="connsiteY201" fmla="*/ 281717 h 1220243"/>
                  <a:gd name="connsiteX202" fmla="*/ 1464873 w 1543413"/>
                  <a:gd name="connsiteY202" fmla="*/ 287586 h 1220243"/>
                  <a:gd name="connsiteX203" fmla="*/ 1473046 w 1543413"/>
                  <a:gd name="connsiteY203" fmla="*/ 287586 h 1220243"/>
                  <a:gd name="connsiteX204" fmla="*/ 1470836 w 1543413"/>
                  <a:gd name="connsiteY204" fmla="*/ 293455 h 1220243"/>
                  <a:gd name="connsiteX205" fmla="*/ 1479009 w 1543413"/>
                  <a:gd name="connsiteY205" fmla="*/ 293455 h 1220243"/>
                  <a:gd name="connsiteX206" fmla="*/ 1476799 w 1543413"/>
                  <a:gd name="connsiteY206" fmla="*/ 299324 h 1220243"/>
                  <a:gd name="connsiteX207" fmla="*/ 1484971 w 1543413"/>
                  <a:gd name="connsiteY207" fmla="*/ 299324 h 1220243"/>
                  <a:gd name="connsiteX208" fmla="*/ 1482761 w 1543413"/>
                  <a:gd name="connsiteY208" fmla="*/ 305193 h 1220243"/>
                  <a:gd name="connsiteX209" fmla="*/ 1490934 w 1543413"/>
                  <a:gd name="connsiteY209" fmla="*/ 305193 h 1220243"/>
                  <a:gd name="connsiteX210" fmla="*/ 1488724 w 1543413"/>
                  <a:gd name="connsiteY210" fmla="*/ 311062 h 1220243"/>
                  <a:gd name="connsiteX211" fmla="*/ 1496896 w 1543413"/>
                  <a:gd name="connsiteY211" fmla="*/ 311062 h 1220243"/>
                  <a:gd name="connsiteX212" fmla="*/ 1494686 w 1543413"/>
                  <a:gd name="connsiteY212" fmla="*/ 316931 h 1220243"/>
                  <a:gd name="connsiteX213" fmla="*/ 1502859 w 1543413"/>
                  <a:gd name="connsiteY213" fmla="*/ 316931 h 1220243"/>
                  <a:gd name="connsiteX214" fmla="*/ 1500648 w 1543413"/>
                  <a:gd name="connsiteY214" fmla="*/ 322801 h 1220243"/>
                  <a:gd name="connsiteX215" fmla="*/ 1508822 w 1543413"/>
                  <a:gd name="connsiteY215" fmla="*/ 322801 h 1220243"/>
                  <a:gd name="connsiteX216" fmla="*/ 1506612 w 1543413"/>
                  <a:gd name="connsiteY216" fmla="*/ 328670 h 1220243"/>
                  <a:gd name="connsiteX217" fmla="*/ 1514784 w 1543413"/>
                  <a:gd name="connsiteY217" fmla="*/ 328670 h 1220243"/>
                  <a:gd name="connsiteX218" fmla="*/ 1512574 w 1543413"/>
                  <a:gd name="connsiteY218" fmla="*/ 334539 h 1220243"/>
                  <a:gd name="connsiteX219" fmla="*/ 1520747 w 1543413"/>
                  <a:gd name="connsiteY219" fmla="*/ 334539 h 1220243"/>
                  <a:gd name="connsiteX220" fmla="*/ 1518537 w 1543413"/>
                  <a:gd name="connsiteY220" fmla="*/ 340408 h 1220243"/>
                  <a:gd name="connsiteX221" fmla="*/ 1526709 w 1543413"/>
                  <a:gd name="connsiteY221" fmla="*/ 340408 h 1220243"/>
                  <a:gd name="connsiteX222" fmla="*/ 1524499 w 1543413"/>
                  <a:gd name="connsiteY222" fmla="*/ 346277 h 1220243"/>
                  <a:gd name="connsiteX223" fmla="*/ 1532672 w 1543413"/>
                  <a:gd name="connsiteY223" fmla="*/ 346277 h 1220243"/>
                  <a:gd name="connsiteX224" fmla="*/ 1530462 w 1543413"/>
                  <a:gd name="connsiteY224" fmla="*/ 352146 h 1220243"/>
                  <a:gd name="connsiteX225" fmla="*/ 1538635 w 1543413"/>
                  <a:gd name="connsiteY225" fmla="*/ 352146 h 1220243"/>
                  <a:gd name="connsiteX226" fmla="*/ 1536425 w 1543413"/>
                  <a:gd name="connsiteY226" fmla="*/ 358015 h 1220243"/>
                  <a:gd name="connsiteX227" fmla="*/ 1543413 w 1543413"/>
                  <a:gd name="connsiteY227" fmla="*/ 358015 h 1220243"/>
                  <a:gd name="connsiteX228" fmla="*/ 1543413 w 1543413"/>
                  <a:gd name="connsiteY228" fmla="*/ 361160 h 1220243"/>
                  <a:gd name="connsiteX229" fmla="*/ 1542387 w 1543413"/>
                  <a:gd name="connsiteY229" fmla="*/ 363884 h 1220243"/>
                  <a:gd name="connsiteX230" fmla="*/ 1543413 w 1543413"/>
                  <a:gd name="connsiteY230" fmla="*/ 363884 h 1220243"/>
                  <a:gd name="connsiteX231" fmla="*/ 1543413 w 1543413"/>
                  <a:gd name="connsiteY231" fmla="*/ 388283 h 1220243"/>
                  <a:gd name="connsiteX232" fmla="*/ 1543413 w 1543413"/>
                  <a:gd name="connsiteY232" fmla="*/ 1002024 h 1220243"/>
                  <a:gd name="connsiteX233" fmla="*/ 1349441 w 1543413"/>
                  <a:gd name="connsiteY233" fmla="*/ 1220243 h 1220243"/>
                  <a:gd name="connsiteX234" fmla="*/ 674965 w 1543413"/>
                  <a:gd name="connsiteY234" fmla="*/ 1220243 h 1220243"/>
                  <a:gd name="connsiteX235" fmla="*/ 620118 w 1543413"/>
                  <a:gd name="connsiteY235" fmla="*/ 1220243 h 1220243"/>
                  <a:gd name="connsiteX236" fmla="*/ 620120 w 1543413"/>
                  <a:gd name="connsiteY236" fmla="*/ 1218434 h 1220243"/>
                  <a:gd name="connsiteX237" fmla="*/ 614151 w 1543413"/>
                  <a:gd name="connsiteY237" fmla="*/ 1218434 h 1220243"/>
                  <a:gd name="connsiteX238" fmla="*/ 614158 w 1543413"/>
                  <a:gd name="connsiteY238" fmla="*/ 1212565 h 1220243"/>
                  <a:gd name="connsiteX239" fmla="*/ 608188 w 1543413"/>
                  <a:gd name="connsiteY239" fmla="*/ 1212565 h 1220243"/>
                  <a:gd name="connsiteX240" fmla="*/ 608195 w 1543413"/>
                  <a:gd name="connsiteY240" fmla="*/ 1206696 h 1220243"/>
                  <a:gd name="connsiteX241" fmla="*/ 602226 w 1543413"/>
                  <a:gd name="connsiteY241" fmla="*/ 1206696 h 1220243"/>
                  <a:gd name="connsiteX242" fmla="*/ 602233 w 1543413"/>
                  <a:gd name="connsiteY242" fmla="*/ 1200827 h 1220243"/>
                  <a:gd name="connsiteX243" fmla="*/ 596263 w 1543413"/>
                  <a:gd name="connsiteY243" fmla="*/ 1200827 h 1220243"/>
                  <a:gd name="connsiteX244" fmla="*/ 596270 w 1543413"/>
                  <a:gd name="connsiteY244" fmla="*/ 1194958 h 1220243"/>
                  <a:gd name="connsiteX245" fmla="*/ 590300 w 1543413"/>
                  <a:gd name="connsiteY245" fmla="*/ 1194958 h 1220243"/>
                  <a:gd name="connsiteX246" fmla="*/ 590307 w 1543413"/>
                  <a:gd name="connsiteY246" fmla="*/ 1189088 h 1220243"/>
                  <a:gd name="connsiteX247" fmla="*/ 584338 w 1543413"/>
                  <a:gd name="connsiteY247" fmla="*/ 1189088 h 1220243"/>
                  <a:gd name="connsiteX248" fmla="*/ 584345 w 1543413"/>
                  <a:gd name="connsiteY248" fmla="*/ 1183219 h 1220243"/>
                  <a:gd name="connsiteX249" fmla="*/ 578375 w 1543413"/>
                  <a:gd name="connsiteY249" fmla="*/ 1183219 h 1220243"/>
                  <a:gd name="connsiteX250" fmla="*/ 578382 w 1543413"/>
                  <a:gd name="connsiteY250" fmla="*/ 1177350 h 1220243"/>
                  <a:gd name="connsiteX251" fmla="*/ 572412 w 1543413"/>
                  <a:gd name="connsiteY251" fmla="*/ 1177350 h 1220243"/>
                  <a:gd name="connsiteX252" fmla="*/ 572419 w 1543413"/>
                  <a:gd name="connsiteY252" fmla="*/ 1171481 h 1220243"/>
                  <a:gd name="connsiteX253" fmla="*/ 566450 w 1543413"/>
                  <a:gd name="connsiteY253" fmla="*/ 1171481 h 1220243"/>
                  <a:gd name="connsiteX254" fmla="*/ 566457 w 1543413"/>
                  <a:gd name="connsiteY254" fmla="*/ 1165612 h 1220243"/>
                  <a:gd name="connsiteX255" fmla="*/ 560487 w 1543413"/>
                  <a:gd name="connsiteY255" fmla="*/ 1165612 h 1220243"/>
                  <a:gd name="connsiteX256" fmla="*/ 560494 w 1543413"/>
                  <a:gd name="connsiteY256" fmla="*/ 1159743 h 1220243"/>
                  <a:gd name="connsiteX257" fmla="*/ 554525 w 1543413"/>
                  <a:gd name="connsiteY257" fmla="*/ 1159743 h 1220243"/>
                  <a:gd name="connsiteX258" fmla="*/ 554532 w 1543413"/>
                  <a:gd name="connsiteY258" fmla="*/ 1153874 h 1220243"/>
                  <a:gd name="connsiteX259" fmla="*/ 548562 w 1543413"/>
                  <a:gd name="connsiteY259" fmla="*/ 1153874 h 1220243"/>
                  <a:gd name="connsiteX260" fmla="*/ 548569 w 1543413"/>
                  <a:gd name="connsiteY260" fmla="*/ 1148005 h 1220243"/>
                  <a:gd name="connsiteX261" fmla="*/ 542599 w 1543413"/>
                  <a:gd name="connsiteY261" fmla="*/ 1148005 h 1220243"/>
                  <a:gd name="connsiteX262" fmla="*/ 542606 w 1543413"/>
                  <a:gd name="connsiteY262" fmla="*/ 1142135 h 1220243"/>
                  <a:gd name="connsiteX263" fmla="*/ 536637 w 1543413"/>
                  <a:gd name="connsiteY263" fmla="*/ 1142135 h 1220243"/>
                  <a:gd name="connsiteX264" fmla="*/ 536644 w 1543413"/>
                  <a:gd name="connsiteY264" fmla="*/ 1136266 h 1220243"/>
                  <a:gd name="connsiteX265" fmla="*/ 530674 w 1543413"/>
                  <a:gd name="connsiteY265" fmla="*/ 1136266 h 1220243"/>
                  <a:gd name="connsiteX266" fmla="*/ 530681 w 1543413"/>
                  <a:gd name="connsiteY266" fmla="*/ 1130397 h 1220243"/>
                  <a:gd name="connsiteX267" fmla="*/ 524711 w 1543413"/>
                  <a:gd name="connsiteY267" fmla="*/ 1130397 h 1220243"/>
                  <a:gd name="connsiteX268" fmla="*/ 524718 w 1543413"/>
                  <a:gd name="connsiteY268" fmla="*/ 1124528 h 1220243"/>
                  <a:gd name="connsiteX269" fmla="*/ 518749 w 1543413"/>
                  <a:gd name="connsiteY269" fmla="*/ 1124528 h 1220243"/>
                  <a:gd name="connsiteX270" fmla="*/ 518756 w 1543413"/>
                  <a:gd name="connsiteY270" fmla="*/ 1118659 h 1220243"/>
                  <a:gd name="connsiteX271" fmla="*/ 512786 w 1543413"/>
                  <a:gd name="connsiteY271" fmla="*/ 1118659 h 1220243"/>
                  <a:gd name="connsiteX272" fmla="*/ 512793 w 1543413"/>
                  <a:gd name="connsiteY272" fmla="*/ 1112790 h 1220243"/>
                  <a:gd name="connsiteX273" fmla="*/ 506823 w 1543413"/>
                  <a:gd name="connsiteY273" fmla="*/ 1112790 h 1220243"/>
                  <a:gd name="connsiteX274" fmla="*/ 506830 w 1543413"/>
                  <a:gd name="connsiteY274" fmla="*/ 1106921 h 1220243"/>
                  <a:gd name="connsiteX275" fmla="*/ 500861 w 1543413"/>
                  <a:gd name="connsiteY275" fmla="*/ 1106921 h 1220243"/>
                  <a:gd name="connsiteX276" fmla="*/ 500868 w 1543413"/>
                  <a:gd name="connsiteY276" fmla="*/ 1101052 h 1220243"/>
                  <a:gd name="connsiteX277" fmla="*/ 494898 w 1543413"/>
                  <a:gd name="connsiteY277" fmla="*/ 1101052 h 1220243"/>
                  <a:gd name="connsiteX278" fmla="*/ 494905 w 1543413"/>
                  <a:gd name="connsiteY278" fmla="*/ 1095183 h 1220243"/>
                  <a:gd name="connsiteX279" fmla="*/ 488936 w 1543413"/>
                  <a:gd name="connsiteY279" fmla="*/ 1095183 h 1220243"/>
                  <a:gd name="connsiteX280" fmla="*/ 488943 w 1543413"/>
                  <a:gd name="connsiteY280" fmla="*/ 1089314 h 1220243"/>
                  <a:gd name="connsiteX281" fmla="*/ 482973 w 1543413"/>
                  <a:gd name="connsiteY281" fmla="*/ 1089314 h 1220243"/>
                  <a:gd name="connsiteX282" fmla="*/ 482980 w 1543413"/>
                  <a:gd name="connsiteY282" fmla="*/ 1083444 h 1220243"/>
                  <a:gd name="connsiteX283" fmla="*/ 477010 w 1543413"/>
                  <a:gd name="connsiteY283" fmla="*/ 1083444 h 1220243"/>
                  <a:gd name="connsiteX284" fmla="*/ 477017 w 1543413"/>
                  <a:gd name="connsiteY284" fmla="*/ 1077575 h 1220243"/>
                  <a:gd name="connsiteX285" fmla="*/ 471048 w 1543413"/>
                  <a:gd name="connsiteY285" fmla="*/ 1077575 h 1220243"/>
                  <a:gd name="connsiteX286" fmla="*/ 471055 w 1543413"/>
                  <a:gd name="connsiteY286" fmla="*/ 1071706 h 1220243"/>
                  <a:gd name="connsiteX287" fmla="*/ 465085 w 1543413"/>
                  <a:gd name="connsiteY287" fmla="*/ 1071706 h 1220243"/>
                  <a:gd name="connsiteX288" fmla="*/ 465092 w 1543413"/>
                  <a:gd name="connsiteY288" fmla="*/ 1065837 h 1220243"/>
                  <a:gd name="connsiteX289" fmla="*/ 459122 w 1543413"/>
                  <a:gd name="connsiteY289" fmla="*/ 1065837 h 1220243"/>
                  <a:gd name="connsiteX290" fmla="*/ 459129 w 1543413"/>
                  <a:gd name="connsiteY290" fmla="*/ 1059968 h 1220243"/>
                  <a:gd name="connsiteX291" fmla="*/ 453160 w 1543413"/>
                  <a:gd name="connsiteY291" fmla="*/ 1059968 h 1220243"/>
                  <a:gd name="connsiteX292" fmla="*/ 453167 w 1543413"/>
                  <a:gd name="connsiteY292" fmla="*/ 1054099 h 1220243"/>
                  <a:gd name="connsiteX293" fmla="*/ 447197 w 1543413"/>
                  <a:gd name="connsiteY293" fmla="*/ 1054099 h 1220243"/>
                  <a:gd name="connsiteX294" fmla="*/ 447204 w 1543413"/>
                  <a:gd name="connsiteY294" fmla="*/ 1048230 h 1220243"/>
                  <a:gd name="connsiteX295" fmla="*/ 441235 w 1543413"/>
                  <a:gd name="connsiteY295" fmla="*/ 1048230 h 1220243"/>
                  <a:gd name="connsiteX296" fmla="*/ 441242 w 1543413"/>
                  <a:gd name="connsiteY296" fmla="*/ 1042361 h 1220243"/>
                  <a:gd name="connsiteX297" fmla="*/ 435272 w 1543413"/>
                  <a:gd name="connsiteY297" fmla="*/ 1042361 h 1220243"/>
                  <a:gd name="connsiteX298" fmla="*/ 435279 w 1543413"/>
                  <a:gd name="connsiteY298" fmla="*/ 1036491 h 1220243"/>
                  <a:gd name="connsiteX299" fmla="*/ 429309 w 1543413"/>
                  <a:gd name="connsiteY299" fmla="*/ 1036491 h 1220243"/>
                  <a:gd name="connsiteX300" fmla="*/ 429316 w 1543413"/>
                  <a:gd name="connsiteY300" fmla="*/ 1030622 h 1220243"/>
                  <a:gd name="connsiteX301" fmla="*/ 423347 w 1543413"/>
                  <a:gd name="connsiteY301" fmla="*/ 1030622 h 1220243"/>
                  <a:gd name="connsiteX302" fmla="*/ 423354 w 1543413"/>
                  <a:gd name="connsiteY302" fmla="*/ 1024753 h 1220243"/>
                  <a:gd name="connsiteX303" fmla="*/ 417384 w 1543413"/>
                  <a:gd name="connsiteY303" fmla="*/ 1024753 h 1220243"/>
                  <a:gd name="connsiteX304" fmla="*/ 417391 w 1543413"/>
                  <a:gd name="connsiteY304" fmla="*/ 1018884 h 1220243"/>
                  <a:gd name="connsiteX305" fmla="*/ 411421 w 1543413"/>
                  <a:gd name="connsiteY305" fmla="*/ 1018884 h 1220243"/>
                  <a:gd name="connsiteX306" fmla="*/ 411428 w 1543413"/>
                  <a:gd name="connsiteY306" fmla="*/ 1013015 h 1220243"/>
                  <a:gd name="connsiteX307" fmla="*/ 405459 w 1543413"/>
                  <a:gd name="connsiteY307" fmla="*/ 1013015 h 1220243"/>
                  <a:gd name="connsiteX308" fmla="*/ 405466 w 1543413"/>
                  <a:gd name="connsiteY308" fmla="*/ 1007146 h 1220243"/>
                  <a:gd name="connsiteX309" fmla="*/ 399496 w 1543413"/>
                  <a:gd name="connsiteY309" fmla="*/ 1007146 h 1220243"/>
                  <a:gd name="connsiteX310" fmla="*/ 399503 w 1543413"/>
                  <a:gd name="connsiteY310" fmla="*/ 1001277 h 1220243"/>
                  <a:gd name="connsiteX311" fmla="*/ 393533 w 1543413"/>
                  <a:gd name="connsiteY311" fmla="*/ 1001277 h 1220243"/>
                  <a:gd name="connsiteX312" fmla="*/ 393540 w 1543413"/>
                  <a:gd name="connsiteY312" fmla="*/ 995408 h 1220243"/>
                  <a:gd name="connsiteX313" fmla="*/ 387571 w 1543413"/>
                  <a:gd name="connsiteY313" fmla="*/ 995408 h 1220243"/>
                  <a:gd name="connsiteX314" fmla="*/ 387578 w 1543413"/>
                  <a:gd name="connsiteY314" fmla="*/ 989539 h 1220243"/>
                  <a:gd name="connsiteX315" fmla="*/ 381608 w 1543413"/>
                  <a:gd name="connsiteY315" fmla="*/ 989539 h 1220243"/>
                  <a:gd name="connsiteX316" fmla="*/ 381615 w 1543413"/>
                  <a:gd name="connsiteY316" fmla="*/ 983670 h 1220243"/>
                  <a:gd name="connsiteX317" fmla="*/ 375646 w 1543413"/>
                  <a:gd name="connsiteY317" fmla="*/ 983670 h 1220243"/>
                  <a:gd name="connsiteX318" fmla="*/ 375653 w 1543413"/>
                  <a:gd name="connsiteY318" fmla="*/ 977800 h 1220243"/>
                  <a:gd name="connsiteX319" fmla="*/ 369683 w 1543413"/>
                  <a:gd name="connsiteY319" fmla="*/ 977800 h 1220243"/>
                  <a:gd name="connsiteX320" fmla="*/ 369690 w 1543413"/>
                  <a:gd name="connsiteY320" fmla="*/ 971931 h 1220243"/>
                  <a:gd name="connsiteX321" fmla="*/ 363720 w 1543413"/>
                  <a:gd name="connsiteY321" fmla="*/ 971931 h 1220243"/>
                  <a:gd name="connsiteX322" fmla="*/ 363727 w 1543413"/>
                  <a:gd name="connsiteY322" fmla="*/ 966062 h 1220243"/>
                  <a:gd name="connsiteX323" fmla="*/ 357758 w 1543413"/>
                  <a:gd name="connsiteY323" fmla="*/ 966062 h 1220243"/>
                  <a:gd name="connsiteX324" fmla="*/ 357765 w 1543413"/>
                  <a:gd name="connsiteY324" fmla="*/ 960193 h 1220243"/>
                  <a:gd name="connsiteX325" fmla="*/ 351795 w 1543413"/>
                  <a:gd name="connsiteY325" fmla="*/ 960193 h 1220243"/>
                  <a:gd name="connsiteX326" fmla="*/ 351802 w 1543413"/>
                  <a:gd name="connsiteY326" fmla="*/ 954324 h 1220243"/>
                  <a:gd name="connsiteX327" fmla="*/ 345832 w 1543413"/>
                  <a:gd name="connsiteY327" fmla="*/ 954324 h 1220243"/>
                  <a:gd name="connsiteX328" fmla="*/ 345839 w 1543413"/>
                  <a:gd name="connsiteY328" fmla="*/ 948455 h 1220243"/>
                  <a:gd name="connsiteX329" fmla="*/ 339870 w 1543413"/>
                  <a:gd name="connsiteY329" fmla="*/ 948455 h 1220243"/>
                  <a:gd name="connsiteX330" fmla="*/ 339877 w 1543413"/>
                  <a:gd name="connsiteY330" fmla="*/ 942586 h 1220243"/>
                  <a:gd name="connsiteX331" fmla="*/ 333907 w 1543413"/>
                  <a:gd name="connsiteY331" fmla="*/ 942586 h 1220243"/>
                  <a:gd name="connsiteX332" fmla="*/ 333914 w 1543413"/>
                  <a:gd name="connsiteY332" fmla="*/ 936717 h 1220243"/>
                  <a:gd name="connsiteX333" fmla="*/ 327945 w 1543413"/>
                  <a:gd name="connsiteY333" fmla="*/ 936717 h 1220243"/>
                  <a:gd name="connsiteX334" fmla="*/ 327952 w 1543413"/>
                  <a:gd name="connsiteY334" fmla="*/ 930847 h 1220243"/>
                  <a:gd name="connsiteX335" fmla="*/ 321982 w 1543413"/>
                  <a:gd name="connsiteY335" fmla="*/ 930847 h 1220243"/>
                  <a:gd name="connsiteX336" fmla="*/ 321989 w 1543413"/>
                  <a:gd name="connsiteY336" fmla="*/ 924978 h 1220243"/>
                  <a:gd name="connsiteX337" fmla="*/ 316019 w 1543413"/>
                  <a:gd name="connsiteY337" fmla="*/ 924978 h 1220243"/>
                  <a:gd name="connsiteX338" fmla="*/ 316026 w 1543413"/>
                  <a:gd name="connsiteY338" fmla="*/ 919109 h 1220243"/>
                  <a:gd name="connsiteX339" fmla="*/ 310057 w 1543413"/>
                  <a:gd name="connsiteY339" fmla="*/ 919109 h 1220243"/>
                  <a:gd name="connsiteX340" fmla="*/ 310064 w 1543413"/>
                  <a:gd name="connsiteY340" fmla="*/ 913240 h 1220243"/>
                  <a:gd name="connsiteX341" fmla="*/ 304094 w 1543413"/>
                  <a:gd name="connsiteY341" fmla="*/ 913240 h 1220243"/>
                  <a:gd name="connsiteX342" fmla="*/ 304101 w 1543413"/>
                  <a:gd name="connsiteY342" fmla="*/ 907371 h 1220243"/>
                  <a:gd name="connsiteX343" fmla="*/ 298132 w 1543413"/>
                  <a:gd name="connsiteY343" fmla="*/ 907371 h 1220243"/>
                  <a:gd name="connsiteX344" fmla="*/ 298139 w 1543413"/>
                  <a:gd name="connsiteY344" fmla="*/ 901502 h 1220243"/>
                  <a:gd name="connsiteX345" fmla="*/ 292169 w 1543413"/>
                  <a:gd name="connsiteY345" fmla="*/ 901502 h 1220243"/>
                  <a:gd name="connsiteX346" fmla="*/ 292176 w 1543413"/>
                  <a:gd name="connsiteY346" fmla="*/ 895633 h 1220243"/>
                  <a:gd name="connsiteX347" fmla="*/ 286206 w 1543413"/>
                  <a:gd name="connsiteY347" fmla="*/ 895633 h 1220243"/>
                  <a:gd name="connsiteX348" fmla="*/ 286213 w 1543413"/>
                  <a:gd name="connsiteY348" fmla="*/ 889764 h 1220243"/>
                  <a:gd name="connsiteX349" fmla="*/ 280243 w 1543413"/>
                  <a:gd name="connsiteY349" fmla="*/ 889764 h 1220243"/>
                  <a:gd name="connsiteX350" fmla="*/ 280250 w 1543413"/>
                  <a:gd name="connsiteY350" fmla="*/ 883895 h 1220243"/>
                  <a:gd name="connsiteX351" fmla="*/ 274281 w 1543413"/>
                  <a:gd name="connsiteY351" fmla="*/ 883895 h 1220243"/>
                  <a:gd name="connsiteX352" fmla="*/ 274288 w 1543413"/>
                  <a:gd name="connsiteY352" fmla="*/ 878026 h 1220243"/>
                  <a:gd name="connsiteX353" fmla="*/ 268318 w 1543413"/>
                  <a:gd name="connsiteY353" fmla="*/ 878026 h 1220243"/>
                  <a:gd name="connsiteX354" fmla="*/ 268325 w 1543413"/>
                  <a:gd name="connsiteY354" fmla="*/ 872156 h 1220243"/>
                  <a:gd name="connsiteX355" fmla="*/ 262356 w 1543413"/>
                  <a:gd name="connsiteY355" fmla="*/ 872156 h 1220243"/>
                  <a:gd name="connsiteX356" fmla="*/ 262363 w 1543413"/>
                  <a:gd name="connsiteY356" fmla="*/ 866287 h 1220243"/>
                  <a:gd name="connsiteX357" fmla="*/ 256393 w 1543413"/>
                  <a:gd name="connsiteY357" fmla="*/ 866287 h 1220243"/>
                  <a:gd name="connsiteX358" fmla="*/ 256400 w 1543413"/>
                  <a:gd name="connsiteY358" fmla="*/ 860418 h 1220243"/>
                  <a:gd name="connsiteX359" fmla="*/ 250430 w 1543413"/>
                  <a:gd name="connsiteY359" fmla="*/ 860418 h 1220243"/>
                  <a:gd name="connsiteX360" fmla="*/ 250437 w 1543413"/>
                  <a:gd name="connsiteY360" fmla="*/ 854549 h 1220243"/>
                  <a:gd name="connsiteX361" fmla="*/ 244468 w 1543413"/>
                  <a:gd name="connsiteY361" fmla="*/ 854549 h 1220243"/>
                  <a:gd name="connsiteX362" fmla="*/ 244475 w 1543413"/>
                  <a:gd name="connsiteY362" fmla="*/ 848680 h 1220243"/>
                  <a:gd name="connsiteX363" fmla="*/ 238505 w 1543413"/>
                  <a:gd name="connsiteY363" fmla="*/ 848680 h 1220243"/>
                  <a:gd name="connsiteX364" fmla="*/ 238512 w 1543413"/>
                  <a:gd name="connsiteY364" fmla="*/ 842811 h 1220243"/>
                  <a:gd name="connsiteX365" fmla="*/ 232542 w 1543413"/>
                  <a:gd name="connsiteY365" fmla="*/ 842811 h 1220243"/>
                  <a:gd name="connsiteX366" fmla="*/ 232549 w 1543413"/>
                  <a:gd name="connsiteY366" fmla="*/ 836942 h 1220243"/>
                  <a:gd name="connsiteX367" fmla="*/ 226580 w 1543413"/>
                  <a:gd name="connsiteY367" fmla="*/ 836942 h 1220243"/>
                  <a:gd name="connsiteX368" fmla="*/ 226587 w 1543413"/>
                  <a:gd name="connsiteY368" fmla="*/ 831073 h 1220243"/>
                  <a:gd name="connsiteX369" fmla="*/ 220617 w 1543413"/>
                  <a:gd name="connsiteY369" fmla="*/ 831073 h 1220243"/>
                  <a:gd name="connsiteX370" fmla="*/ 220624 w 1543413"/>
                  <a:gd name="connsiteY370" fmla="*/ 825204 h 1220243"/>
                  <a:gd name="connsiteX371" fmla="*/ 214655 w 1543413"/>
                  <a:gd name="connsiteY371" fmla="*/ 825204 h 1220243"/>
                  <a:gd name="connsiteX372" fmla="*/ 214662 w 1543413"/>
                  <a:gd name="connsiteY372" fmla="*/ 819334 h 1220243"/>
                  <a:gd name="connsiteX373" fmla="*/ 208692 w 1543413"/>
                  <a:gd name="connsiteY373" fmla="*/ 819334 h 1220243"/>
                  <a:gd name="connsiteX374" fmla="*/ 208699 w 1543413"/>
                  <a:gd name="connsiteY374" fmla="*/ 813465 h 1220243"/>
                  <a:gd name="connsiteX375" fmla="*/ 202729 w 1543413"/>
                  <a:gd name="connsiteY375" fmla="*/ 813465 h 1220243"/>
                  <a:gd name="connsiteX376" fmla="*/ 202736 w 1543413"/>
                  <a:gd name="connsiteY376" fmla="*/ 807596 h 1220243"/>
                  <a:gd name="connsiteX377" fmla="*/ 196767 w 1543413"/>
                  <a:gd name="connsiteY377" fmla="*/ 807596 h 1220243"/>
                  <a:gd name="connsiteX378" fmla="*/ 196774 w 1543413"/>
                  <a:gd name="connsiteY378" fmla="*/ 801727 h 1220243"/>
                  <a:gd name="connsiteX379" fmla="*/ 190804 w 1543413"/>
                  <a:gd name="connsiteY379" fmla="*/ 801727 h 1220243"/>
                  <a:gd name="connsiteX380" fmla="*/ 190811 w 1543413"/>
                  <a:gd name="connsiteY380" fmla="*/ 795858 h 1220243"/>
                  <a:gd name="connsiteX381" fmla="*/ 184842 w 1543413"/>
                  <a:gd name="connsiteY381" fmla="*/ 795858 h 1220243"/>
                  <a:gd name="connsiteX382" fmla="*/ 184849 w 1543413"/>
                  <a:gd name="connsiteY382" fmla="*/ 789989 h 1220243"/>
                  <a:gd name="connsiteX383" fmla="*/ 178879 w 1543413"/>
                  <a:gd name="connsiteY383" fmla="*/ 789989 h 1220243"/>
                  <a:gd name="connsiteX384" fmla="*/ 178886 w 1543413"/>
                  <a:gd name="connsiteY384" fmla="*/ 784120 h 1220243"/>
                  <a:gd name="connsiteX385" fmla="*/ 172916 w 1543413"/>
                  <a:gd name="connsiteY385" fmla="*/ 784120 h 1220243"/>
                  <a:gd name="connsiteX386" fmla="*/ 172923 w 1543413"/>
                  <a:gd name="connsiteY386" fmla="*/ 778251 h 1220243"/>
                  <a:gd name="connsiteX387" fmla="*/ 166953 w 1543413"/>
                  <a:gd name="connsiteY387" fmla="*/ 778251 h 1220243"/>
                  <a:gd name="connsiteX388" fmla="*/ 166960 w 1543413"/>
                  <a:gd name="connsiteY388" fmla="*/ 772382 h 1220243"/>
                  <a:gd name="connsiteX389" fmla="*/ 160991 w 1543413"/>
                  <a:gd name="connsiteY389" fmla="*/ 772382 h 1220243"/>
                  <a:gd name="connsiteX390" fmla="*/ 160998 w 1543413"/>
                  <a:gd name="connsiteY390" fmla="*/ 766512 h 1220243"/>
                  <a:gd name="connsiteX391" fmla="*/ 155028 w 1543413"/>
                  <a:gd name="connsiteY391" fmla="*/ 766512 h 1220243"/>
                  <a:gd name="connsiteX392" fmla="*/ 155035 w 1543413"/>
                  <a:gd name="connsiteY392" fmla="*/ 760643 h 1220243"/>
                  <a:gd name="connsiteX393" fmla="*/ 149066 w 1543413"/>
                  <a:gd name="connsiteY393" fmla="*/ 760643 h 1220243"/>
                  <a:gd name="connsiteX394" fmla="*/ 149073 w 1543413"/>
                  <a:gd name="connsiteY394" fmla="*/ 754774 h 1220243"/>
                  <a:gd name="connsiteX395" fmla="*/ 143103 w 1543413"/>
                  <a:gd name="connsiteY395" fmla="*/ 754774 h 1220243"/>
                  <a:gd name="connsiteX396" fmla="*/ 143110 w 1543413"/>
                  <a:gd name="connsiteY396" fmla="*/ 748905 h 1220243"/>
                  <a:gd name="connsiteX397" fmla="*/ 137140 w 1543413"/>
                  <a:gd name="connsiteY397" fmla="*/ 748905 h 1220243"/>
                  <a:gd name="connsiteX398" fmla="*/ 137147 w 1543413"/>
                  <a:gd name="connsiteY398" fmla="*/ 743036 h 1220243"/>
                  <a:gd name="connsiteX399" fmla="*/ 131178 w 1543413"/>
                  <a:gd name="connsiteY399" fmla="*/ 743036 h 1220243"/>
                  <a:gd name="connsiteX400" fmla="*/ 131185 w 1543413"/>
                  <a:gd name="connsiteY400" fmla="*/ 737167 h 1220243"/>
                  <a:gd name="connsiteX401" fmla="*/ 125215 w 1543413"/>
                  <a:gd name="connsiteY401" fmla="*/ 737167 h 1220243"/>
                  <a:gd name="connsiteX402" fmla="*/ 125222 w 1543413"/>
                  <a:gd name="connsiteY402" fmla="*/ 731298 h 1220243"/>
                  <a:gd name="connsiteX403" fmla="*/ 119253 w 1543413"/>
                  <a:gd name="connsiteY403" fmla="*/ 731298 h 1220243"/>
                  <a:gd name="connsiteX404" fmla="*/ 119260 w 1543413"/>
                  <a:gd name="connsiteY404" fmla="*/ 725429 h 1220243"/>
                  <a:gd name="connsiteX405" fmla="*/ 113290 w 1543413"/>
                  <a:gd name="connsiteY405" fmla="*/ 725429 h 1220243"/>
                  <a:gd name="connsiteX406" fmla="*/ 113297 w 1543413"/>
                  <a:gd name="connsiteY406" fmla="*/ 719560 h 1220243"/>
                  <a:gd name="connsiteX407" fmla="*/ 107327 w 1543413"/>
                  <a:gd name="connsiteY407" fmla="*/ 719560 h 1220243"/>
                  <a:gd name="connsiteX408" fmla="*/ 107334 w 1543413"/>
                  <a:gd name="connsiteY408" fmla="*/ 713690 h 1220243"/>
                  <a:gd name="connsiteX409" fmla="*/ 101365 w 1543413"/>
                  <a:gd name="connsiteY409" fmla="*/ 713690 h 1220243"/>
                  <a:gd name="connsiteX410" fmla="*/ 101372 w 1543413"/>
                  <a:gd name="connsiteY410" fmla="*/ 707821 h 1220243"/>
                  <a:gd name="connsiteX411" fmla="*/ 95402 w 1543413"/>
                  <a:gd name="connsiteY411" fmla="*/ 707821 h 1220243"/>
                  <a:gd name="connsiteX412" fmla="*/ 95409 w 1543413"/>
                  <a:gd name="connsiteY412" fmla="*/ 701952 h 1220243"/>
                  <a:gd name="connsiteX413" fmla="*/ 89439 w 1543413"/>
                  <a:gd name="connsiteY413" fmla="*/ 701952 h 1220243"/>
                  <a:gd name="connsiteX414" fmla="*/ 89446 w 1543413"/>
                  <a:gd name="connsiteY414" fmla="*/ 696083 h 1220243"/>
                  <a:gd name="connsiteX415" fmla="*/ 83477 w 1543413"/>
                  <a:gd name="connsiteY415" fmla="*/ 696083 h 1220243"/>
                  <a:gd name="connsiteX416" fmla="*/ 83484 w 1543413"/>
                  <a:gd name="connsiteY416" fmla="*/ 690214 h 1220243"/>
                  <a:gd name="connsiteX417" fmla="*/ 77514 w 1543413"/>
                  <a:gd name="connsiteY417" fmla="*/ 690214 h 1220243"/>
                  <a:gd name="connsiteX418" fmla="*/ 77521 w 1543413"/>
                  <a:gd name="connsiteY418" fmla="*/ 684345 h 1220243"/>
                  <a:gd name="connsiteX419" fmla="*/ 71552 w 1543413"/>
                  <a:gd name="connsiteY419" fmla="*/ 684345 h 1220243"/>
                  <a:gd name="connsiteX420" fmla="*/ 71559 w 1543413"/>
                  <a:gd name="connsiteY420" fmla="*/ 678476 h 1220243"/>
                  <a:gd name="connsiteX421" fmla="*/ 65589 w 1543413"/>
                  <a:gd name="connsiteY421" fmla="*/ 678476 h 1220243"/>
                  <a:gd name="connsiteX422" fmla="*/ 65596 w 1543413"/>
                  <a:gd name="connsiteY422" fmla="*/ 672607 h 1220243"/>
                  <a:gd name="connsiteX423" fmla="*/ 59626 w 1543413"/>
                  <a:gd name="connsiteY423" fmla="*/ 672607 h 1220243"/>
                  <a:gd name="connsiteX424" fmla="*/ 59633 w 1543413"/>
                  <a:gd name="connsiteY424" fmla="*/ 666738 h 1220243"/>
                  <a:gd name="connsiteX425" fmla="*/ 53663 w 1543413"/>
                  <a:gd name="connsiteY425" fmla="*/ 666738 h 1220243"/>
                  <a:gd name="connsiteX426" fmla="*/ 53670 w 1543413"/>
                  <a:gd name="connsiteY426" fmla="*/ 660868 h 1220243"/>
                  <a:gd name="connsiteX427" fmla="*/ 47701 w 1543413"/>
                  <a:gd name="connsiteY427" fmla="*/ 660868 h 1220243"/>
                  <a:gd name="connsiteX428" fmla="*/ 47708 w 1543413"/>
                  <a:gd name="connsiteY428" fmla="*/ 654999 h 1220243"/>
                  <a:gd name="connsiteX429" fmla="*/ 41738 w 1543413"/>
                  <a:gd name="connsiteY429" fmla="*/ 654999 h 1220243"/>
                  <a:gd name="connsiteX430" fmla="*/ 41745 w 1543413"/>
                  <a:gd name="connsiteY430" fmla="*/ 649130 h 1220243"/>
                  <a:gd name="connsiteX431" fmla="*/ 35776 w 1543413"/>
                  <a:gd name="connsiteY431" fmla="*/ 649130 h 1220243"/>
                  <a:gd name="connsiteX432" fmla="*/ 35783 w 1543413"/>
                  <a:gd name="connsiteY432" fmla="*/ 643261 h 1220243"/>
                  <a:gd name="connsiteX433" fmla="*/ 29813 w 1543413"/>
                  <a:gd name="connsiteY433" fmla="*/ 643261 h 1220243"/>
                  <a:gd name="connsiteX434" fmla="*/ 29820 w 1543413"/>
                  <a:gd name="connsiteY434" fmla="*/ 637392 h 1220243"/>
                  <a:gd name="connsiteX435" fmla="*/ 23850 w 1543413"/>
                  <a:gd name="connsiteY435" fmla="*/ 637392 h 1220243"/>
                  <a:gd name="connsiteX436" fmla="*/ 23857 w 1543413"/>
                  <a:gd name="connsiteY436" fmla="*/ 631523 h 1220243"/>
                  <a:gd name="connsiteX437" fmla="*/ 17888 w 1543413"/>
                  <a:gd name="connsiteY437" fmla="*/ 631523 h 1220243"/>
                  <a:gd name="connsiteX438" fmla="*/ 17895 w 1543413"/>
                  <a:gd name="connsiteY438" fmla="*/ 625654 h 1220243"/>
                  <a:gd name="connsiteX439" fmla="*/ 11925 w 1543413"/>
                  <a:gd name="connsiteY439" fmla="*/ 625654 h 1220243"/>
                  <a:gd name="connsiteX440" fmla="*/ 11932 w 1543413"/>
                  <a:gd name="connsiteY440" fmla="*/ 619785 h 1220243"/>
                  <a:gd name="connsiteX441" fmla="*/ 5963 w 1543413"/>
                  <a:gd name="connsiteY441" fmla="*/ 619785 h 1220243"/>
                  <a:gd name="connsiteX442" fmla="*/ 5970 w 1543413"/>
                  <a:gd name="connsiteY442" fmla="*/ 613916 h 1220243"/>
                  <a:gd name="connsiteX443" fmla="*/ 0 w 1543413"/>
                  <a:gd name="connsiteY443" fmla="*/ 613916 h 1220243"/>
                  <a:gd name="connsiteX444" fmla="*/ 93 w 1543413"/>
                  <a:gd name="connsiteY444" fmla="*/ 527968 h 1220243"/>
                  <a:gd name="connsiteX445" fmla="*/ 117249 w 1543413"/>
                  <a:gd name="connsiteY445" fmla="*/ 333422 h 1220243"/>
                  <a:gd name="connsiteX446" fmla="*/ 119253 w 1543413"/>
                  <a:gd name="connsiteY446" fmla="*/ 329940 h 1220243"/>
                  <a:gd name="connsiteX447" fmla="*/ 119253 w 1543413"/>
                  <a:gd name="connsiteY447" fmla="*/ 328058 h 1220243"/>
                  <a:gd name="connsiteX448" fmla="*/ 113290 w 1543413"/>
                  <a:gd name="connsiteY448" fmla="*/ 328058 h 1220243"/>
                  <a:gd name="connsiteX449" fmla="*/ 113290 w 1543413"/>
                  <a:gd name="connsiteY449" fmla="*/ 322189 h 1220243"/>
                  <a:gd name="connsiteX450" fmla="*/ 107327 w 1543413"/>
                  <a:gd name="connsiteY450" fmla="*/ 322189 h 1220243"/>
                  <a:gd name="connsiteX451" fmla="*/ 107327 w 1543413"/>
                  <a:gd name="connsiteY451" fmla="*/ 316319 h 1220243"/>
                  <a:gd name="connsiteX452" fmla="*/ 101365 w 1543413"/>
                  <a:gd name="connsiteY452" fmla="*/ 316319 h 1220243"/>
                  <a:gd name="connsiteX453" fmla="*/ 101365 w 1543413"/>
                  <a:gd name="connsiteY453" fmla="*/ 310450 h 1220243"/>
                  <a:gd name="connsiteX454" fmla="*/ 95402 w 1543413"/>
                  <a:gd name="connsiteY454" fmla="*/ 310450 h 1220243"/>
                  <a:gd name="connsiteX455" fmla="*/ 95402 w 1543413"/>
                  <a:gd name="connsiteY455" fmla="*/ 304581 h 1220243"/>
                  <a:gd name="connsiteX456" fmla="*/ 89439 w 1543413"/>
                  <a:gd name="connsiteY456" fmla="*/ 304581 h 1220243"/>
                  <a:gd name="connsiteX457" fmla="*/ 89439 w 1543413"/>
                  <a:gd name="connsiteY457" fmla="*/ 298712 h 1220243"/>
                  <a:gd name="connsiteX458" fmla="*/ 83477 w 1543413"/>
                  <a:gd name="connsiteY458" fmla="*/ 298712 h 1220243"/>
                  <a:gd name="connsiteX459" fmla="*/ 83477 w 1543413"/>
                  <a:gd name="connsiteY459" fmla="*/ 292843 h 1220243"/>
                  <a:gd name="connsiteX460" fmla="*/ 77514 w 1543413"/>
                  <a:gd name="connsiteY460" fmla="*/ 292843 h 1220243"/>
                  <a:gd name="connsiteX461" fmla="*/ 77514 w 1543413"/>
                  <a:gd name="connsiteY461" fmla="*/ 286974 h 1220243"/>
                  <a:gd name="connsiteX462" fmla="*/ 71552 w 1543413"/>
                  <a:gd name="connsiteY462" fmla="*/ 286974 h 1220243"/>
                  <a:gd name="connsiteX463" fmla="*/ 71552 w 1543413"/>
                  <a:gd name="connsiteY463" fmla="*/ 281105 h 1220243"/>
                  <a:gd name="connsiteX464" fmla="*/ 65589 w 1543413"/>
                  <a:gd name="connsiteY464" fmla="*/ 281105 h 1220243"/>
                  <a:gd name="connsiteX465" fmla="*/ 65589 w 1543413"/>
                  <a:gd name="connsiteY465" fmla="*/ 275236 h 1220243"/>
                  <a:gd name="connsiteX466" fmla="*/ 59626 w 1543413"/>
                  <a:gd name="connsiteY466" fmla="*/ 275236 h 1220243"/>
                  <a:gd name="connsiteX467" fmla="*/ 59626 w 1543413"/>
                  <a:gd name="connsiteY467" fmla="*/ 269367 h 1220243"/>
                  <a:gd name="connsiteX468" fmla="*/ 53663 w 1543413"/>
                  <a:gd name="connsiteY468" fmla="*/ 269367 h 1220243"/>
                  <a:gd name="connsiteX469" fmla="*/ 53663 w 1543413"/>
                  <a:gd name="connsiteY469" fmla="*/ 263497 h 1220243"/>
                  <a:gd name="connsiteX470" fmla="*/ 47701 w 1543413"/>
                  <a:gd name="connsiteY470" fmla="*/ 263497 h 1220243"/>
                  <a:gd name="connsiteX471" fmla="*/ 47701 w 1543413"/>
                  <a:gd name="connsiteY471" fmla="*/ 257628 h 1220243"/>
                  <a:gd name="connsiteX472" fmla="*/ 41738 w 1543413"/>
                  <a:gd name="connsiteY472" fmla="*/ 257628 h 1220243"/>
                  <a:gd name="connsiteX473" fmla="*/ 41738 w 1543413"/>
                  <a:gd name="connsiteY473" fmla="*/ 251759 h 1220243"/>
                  <a:gd name="connsiteX474" fmla="*/ 35776 w 1543413"/>
                  <a:gd name="connsiteY474" fmla="*/ 251759 h 1220243"/>
                  <a:gd name="connsiteX475" fmla="*/ 35776 w 1543413"/>
                  <a:gd name="connsiteY475" fmla="*/ 245890 h 1220243"/>
                  <a:gd name="connsiteX476" fmla="*/ 29813 w 1543413"/>
                  <a:gd name="connsiteY476" fmla="*/ 245890 h 1220243"/>
                  <a:gd name="connsiteX477" fmla="*/ 29813 w 1543413"/>
                  <a:gd name="connsiteY477" fmla="*/ 240021 h 1220243"/>
                  <a:gd name="connsiteX478" fmla="*/ 23850 w 1543413"/>
                  <a:gd name="connsiteY478" fmla="*/ 240021 h 1220243"/>
                  <a:gd name="connsiteX479" fmla="*/ 23850 w 1543413"/>
                  <a:gd name="connsiteY479" fmla="*/ 234152 h 1220243"/>
                  <a:gd name="connsiteX480" fmla="*/ 17888 w 1543413"/>
                  <a:gd name="connsiteY480" fmla="*/ 234152 h 1220243"/>
                  <a:gd name="connsiteX481" fmla="*/ 17888 w 1543413"/>
                  <a:gd name="connsiteY481" fmla="*/ 228283 h 1220243"/>
                  <a:gd name="connsiteX482" fmla="*/ 11925 w 1543413"/>
                  <a:gd name="connsiteY482" fmla="*/ 228283 h 1220243"/>
                  <a:gd name="connsiteX483" fmla="*/ 11925 w 1543413"/>
                  <a:gd name="connsiteY483" fmla="*/ 222414 h 1220243"/>
                  <a:gd name="connsiteX484" fmla="*/ 5963 w 1543413"/>
                  <a:gd name="connsiteY484" fmla="*/ 222414 h 1220243"/>
                  <a:gd name="connsiteX485" fmla="*/ 5963 w 1543413"/>
                  <a:gd name="connsiteY485" fmla="*/ 216545 h 1220243"/>
                  <a:gd name="connsiteX486" fmla="*/ 0 w 1543413"/>
                  <a:gd name="connsiteY486" fmla="*/ 216545 h 1220243"/>
                  <a:gd name="connsiteX487" fmla="*/ 0 w 1543413"/>
                  <a:gd name="connsiteY487" fmla="*/ 194593 h 1220243"/>
                  <a:gd name="connsiteX488" fmla="*/ 5209 w 1543413"/>
                  <a:gd name="connsiteY488" fmla="*/ 114784 h 1220243"/>
                  <a:gd name="connsiteX489" fmla="*/ 30882 w 1543413"/>
                  <a:gd name="connsiteY489" fmla="*/ 57299 h 1220243"/>
                  <a:gd name="connsiteX490" fmla="*/ 84088 w 1543413"/>
                  <a:gd name="connsiteY490" fmla="*/ 14511 h 1220243"/>
                  <a:gd name="connsiteX491" fmla="*/ 162595 w 1543413"/>
                  <a:gd name="connsiteY491" fmla="*/ 0 h 1220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</a:cxnLst>
                <a:rect l="l" t="t" r="r" b="b"/>
                <a:pathLst>
                  <a:path w="1543413" h="1220243">
                    <a:moveTo>
                      <a:pt x="162595" y="0"/>
                    </a:moveTo>
                    <a:cubicBezTo>
                      <a:pt x="222374" y="0"/>
                      <a:pt x="267581" y="14821"/>
                      <a:pt x="298214" y="44463"/>
                    </a:cubicBezTo>
                    <a:lnTo>
                      <a:pt x="300925" y="48425"/>
                    </a:lnTo>
                    <a:lnTo>
                      <a:pt x="304177" y="50332"/>
                    </a:lnTo>
                    <a:lnTo>
                      <a:pt x="306889" y="54295"/>
                    </a:lnTo>
                    <a:lnTo>
                      <a:pt x="310139" y="56201"/>
                    </a:lnTo>
                    <a:lnTo>
                      <a:pt x="312851" y="60163"/>
                    </a:lnTo>
                    <a:lnTo>
                      <a:pt x="316102" y="62070"/>
                    </a:lnTo>
                    <a:lnTo>
                      <a:pt x="318814" y="66033"/>
                    </a:lnTo>
                    <a:lnTo>
                      <a:pt x="322064" y="67939"/>
                    </a:lnTo>
                    <a:lnTo>
                      <a:pt x="324776" y="71901"/>
                    </a:lnTo>
                    <a:lnTo>
                      <a:pt x="328027" y="73808"/>
                    </a:lnTo>
                    <a:lnTo>
                      <a:pt x="330739" y="77770"/>
                    </a:lnTo>
                    <a:lnTo>
                      <a:pt x="333990" y="79677"/>
                    </a:lnTo>
                    <a:lnTo>
                      <a:pt x="336702" y="83640"/>
                    </a:lnTo>
                    <a:lnTo>
                      <a:pt x="339952" y="85546"/>
                    </a:lnTo>
                    <a:lnTo>
                      <a:pt x="342664" y="89508"/>
                    </a:lnTo>
                    <a:lnTo>
                      <a:pt x="345915" y="91415"/>
                    </a:lnTo>
                    <a:lnTo>
                      <a:pt x="348628" y="95380"/>
                    </a:lnTo>
                    <a:lnTo>
                      <a:pt x="351877" y="97285"/>
                    </a:lnTo>
                    <a:lnTo>
                      <a:pt x="354589" y="101247"/>
                    </a:lnTo>
                    <a:lnTo>
                      <a:pt x="357840" y="103154"/>
                    </a:lnTo>
                    <a:lnTo>
                      <a:pt x="360552" y="107116"/>
                    </a:lnTo>
                    <a:lnTo>
                      <a:pt x="363803" y="109023"/>
                    </a:lnTo>
                    <a:lnTo>
                      <a:pt x="366515" y="112985"/>
                    </a:lnTo>
                    <a:lnTo>
                      <a:pt x="369766" y="114892"/>
                    </a:lnTo>
                    <a:lnTo>
                      <a:pt x="372478" y="118855"/>
                    </a:lnTo>
                    <a:lnTo>
                      <a:pt x="375728" y="120761"/>
                    </a:lnTo>
                    <a:lnTo>
                      <a:pt x="378440" y="124723"/>
                    </a:lnTo>
                    <a:lnTo>
                      <a:pt x="381691" y="126630"/>
                    </a:lnTo>
                    <a:lnTo>
                      <a:pt x="384403" y="130593"/>
                    </a:lnTo>
                    <a:lnTo>
                      <a:pt x="387653" y="132499"/>
                    </a:lnTo>
                    <a:lnTo>
                      <a:pt x="390364" y="136461"/>
                    </a:lnTo>
                    <a:lnTo>
                      <a:pt x="390676" y="136644"/>
                    </a:lnTo>
                    <a:lnTo>
                      <a:pt x="393278" y="11534"/>
                    </a:lnTo>
                    <a:lnTo>
                      <a:pt x="715863" y="11534"/>
                    </a:lnTo>
                    <a:lnTo>
                      <a:pt x="715863" y="17403"/>
                    </a:lnTo>
                    <a:lnTo>
                      <a:pt x="721826" y="17403"/>
                    </a:lnTo>
                    <a:lnTo>
                      <a:pt x="721826" y="23272"/>
                    </a:lnTo>
                    <a:lnTo>
                      <a:pt x="727788" y="23272"/>
                    </a:lnTo>
                    <a:lnTo>
                      <a:pt x="727788" y="29141"/>
                    </a:lnTo>
                    <a:lnTo>
                      <a:pt x="733751" y="29141"/>
                    </a:lnTo>
                    <a:lnTo>
                      <a:pt x="733751" y="35010"/>
                    </a:lnTo>
                    <a:lnTo>
                      <a:pt x="739713" y="35010"/>
                    </a:lnTo>
                    <a:lnTo>
                      <a:pt x="739713" y="40879"/>
                    </a:lnTo>
                    <a:lnTo>
                      <a:pt x="745676" y="40879"/>
                    </a:lnTo>
                    <a:lnTo>
                      <a:pt x="745676" y="46748"/>
                    </a:lnTo>
                    <a:lnTo>
                      <a:pt x="751639" y="46748"/>
                    </a:lnTo>
                    <a:lnTo>
                      <a:pt x="751639" y="52617"/>
                    </a:lnTo>
                    <a:lnTo>
                      <a:pt x="757601" y="52617"/>
                    </a:lnTo>
                    <a:lnTo>
                      <a:pt x="757601" y="58486"/>
                    </a:lnTo>
                    <a:lnTo>
                      <a:pt x="763564" y="58486"/>
                    </a:lnTo>
                    <a:lnTo>
                      <a:pt x="763564" y="64356"/>
                    </a:lnTo>
                    <a:lnTo>
                      <a:pt x="769526" y="64356"/>
                    </a:lnTo>
                    <a:lnTo>
                      <a:pt x="769526" y="70225"/>
                    </a:lnTo>
                    <a:lnTo>
                      <a:pt x="775489" y="70225"/>
                    </a:lnTo>
                    <a:lnTo>
                      <a:pt x="775489" y="76094"/>
                    </a:lnTo>
                    <a:lnTo>
                      <a:pt x="781452" y="76094"/>
                    </a:lnTo>
                    <a:lnTo>
                      <a:pt x="781452" y="81963"/>
                    </a:lnTo>
                    <a:lnTo>
                      <a:pt x="785771" y="81963"/>
                    </a:lnTo>
                    <a:lnTo>
                      <a:pt x="786157" y="75391"/>
                    </a:lnTo>
                    <a:cubicBezTo>
                      <a:pt x="787676" y="64384"/>
                      <a:pt x="789955" y="55315"/>
                      <a:pt x="792993" y="48183"/>
                    </a:cubicBezTo>
                    <a:cubicBezTo>
                      <a:pt x="799071" y="33920"/>
                      <a:pt x="810791" y="22324"/>
                      <a:pt x="828154" y="13395"/>
                    </a:cubicBezTo>
                    <a:cubicBezTo>
                      <a:pt x="845517" y="4465"/>
                      <a:pt x="866973" y="0"/>
                      <a:pt x="892522" y="0"/>
                    </a:cubicBezTo>
                    <a:cubicBezTo>
                      <a:pt x="920800" y="0"/>
                      <a:pt x="943744" y="4899"/>
                      <a:pt x="961355" y="14697"/>
                    </a:cubicBezTo>
                    <a:lnTo>
                      <a:pt x="967160" y="20532"/>
                    </a:lnTo>
                    <a:lnTo>
                      <a:pt x="967318" y="20566"/>
                    </a:lnTo>
                    <a:lnTo>
                      <a:pt x="973123" y="26401"/>
                    </a:lnTo>
                    <a:lnTo>
                      <a:pt x="973280" y="26435"/>
                    </a:lnTo>
                    <a:lnTo>
                      <a:pt x="979085" y="32270"/>
                    </a:lnTo>
                    <a:lnTo>
                      <a:pt x="979243" y="32304"/>
                    </a:lnTo>
                    <a:lnTo>
                      <a:pt x="985048" y="38139"/>
                    </a:lnTo>
                    <a:lnTo>
                      <a:pt x="985205" y="38173"/>
                    </a:lnTo>
                    <a:lnTo>
                      <a:pt x="991010" y="44008"/>
                    </a:lnTo>
                    <a:lnTo>
                      <a:pt x="991168" y="44042"/>
                    </a:lnTo>
                    <a:lnTo>
                      <a:pt x="996973" y="49877"/>
                    </a:lnTo>
                    <a:lnTo>
                      <a:pt x="997131" y="49911"/>
                    </a:lnTo>
                    <a:lnTo>
                      <a:pt x="1002936" y="55746"/>
                    </a:lnTo>
                    <a:lnTo>
                      <a:pt x="1003093" y="55780"/>
                    </a:lnTo>
                    <a:lnTo>
                      <a:pt x="1008898" y="61615"/>
                    </a:lnTo>
                    <a:lnTo>
                      <a:pt x="1009056" y="61649"/>
                    </a:lnTo>
                    <a:lnTo>
                      <a:pt x="1014863" y="67486"/>
                    </a:lnTo>
                    <a:lnTo>
                      <a:pt x="1015018" y="67519"/>
                    </a:lnTo>
                    <a:lnTo>
                      <a:pt x="1020823" y="73354"/>
                    </a:lnTo>
                    <a:lnTo>
                      <a:pt x="1020981" y="73388"/>
                    </a:lnTo>
                    <a:lnTo>
                      <a:pt x="1026786" y="79223"/>
                    </a:lnTo>
                    <a:lnTo>
                      <a:pt x="1026944" y="79257"/>
                    </a:lnTo>
                    <a:lnTo>
                      <a:pt x="1032749" y="85092"/>
                    </a:lnTo>
                    <a:lnTo>
                      <a:pt x="1032907" y="85126"/>
                    </a:lnTo>
                    <a:lnTo>
                      <a:pt x="1038712" y="90961"/>
                    </a:lnTo>
                    <a:lnTo>
                      <a:pt x="1038869" y="90995"/>
                    </a:lnTo>
                    <a:lnTo>
                      <a:pt x="1044674" y="96830"/>
                    </a:lnTo>
                    <a:lnTo>
                      <a:pt x="1044832" y="96864"/>
                    </a:lnTo>
                    <a:lnTo>
                      <a:pt x="1050637" y="102699"/>
                    </a:lnTo>
                    <a:lnTo>
                      <a:pt x="1050794" y="102733"/>
                    </a:lnTo>
                    <a:lnTo>
                      <a:pt x="1056599" y="108568"/>
                    </a:lnTo>
                    <a:lnTo>
                      <a:pt x="1056757" y="108602"/>
                    </a:lnTo>
                    <a:lnTo>
                      <a:pt x="1062562" y="114437"/>
                    </a:lnTo>
                    <a:lnTo>
                      <a:pt x="1062720" y="114471"/>
                    </a:lnTo>
                    <a:lnTo>
                      <a:pt x="1068527" y="120308"/>
                    </a:lnTo>
                    <a:lnTo>
                      <a:pt x="1068682" y="120341"/>
                    </a:lnTo>
                    <a:lnTo>
                      <a:pt x="1074487" y="126176"/>
                    </a:lnTo>
                    <a:lnTo>
                      <a:pt x="1074645" y="126210"/>
                    </a:lnTo>
                    <a:lnTo>
                      <a:pt x="1076129" y="127702"/>
                    </a:lnTo>
                    <a:lnTo>
                      <a:pt x="1124380" y="0"/>
                    </a:lnTo>
                    <a:lnTo>
                      <a:pt x="1180877" y="0"/>
                    </a:lnTo>
                    <a:lnTo>
                      <a:pt x="1178667" y="5869"/>
                    </a:lnTo>
                    <a:lnTo>
                      <a:pt x="1186840" y="5869"/>
                    </a:lnTo>
                    <a:lnTo>
                      <a:pt x="1184630" y="11738"/>
                    </a:lnTo>
                    <a:lnTo>
                      <a:pt x="1192802" y="11738"/>
                    </a:lnTo>
                    <a:lnTo>
                      <a:pt x="1190592" y="17607"/>
                    </a:lnTo>
                    <a:lnTo>
                      <a:pt x="1198765" y="17607"/>
                    </a:lnTo>
                    <a:lnTo>
                      <a:pt x="1196555" y="23476"/>
                    </a:lnTo>
                    <a:lnTo>
                      <a:pt x="1204727" y="23476"/>
                    </a:lnTo>
                    <a:lnTo>
                      <a:pt x="1202517" y="29345"/>
                    </a:lnTo>
                    <a:lnTo>
                      <a:pt x="1210690" y="29345"/>
                    </a:lnTo>
                    <a:lnTo>
                      <a:pt x="1208480" y="35214"/>
                    </a:lnTo>
                    <a:lnTo>
                      <a:pt x="1216653" y="35214"/>
                    </a:lnTo>
                    <a:lnTo>
                      <a:pt x="1214443" y="41083"/>
                    </a:lnTo>
                    <a:lnTo>
                      <a:pt x="1222615" y="41083"/>
                    </a:lnTo>
                    <a:lnTo>
                      <a:pt x="1220405" y="46952"/>
                    </a:lnTo>
                    <a:lnTo>
                      <a:pt x="1228578" y="46952"/>
                    </a:lnTo>
                    <a:lnTo>
                      <a:pt x="1226367" y="52822"/>
                    </a:lnTo>
                    <a:lnTo>
                      <a:pt x="1234540" y="52822"/>
                    </a:lnTo>
                    <a:lnTo>
                      <a:pt x="1232330" y="58691"/>
                    </a:lnTo>
                    <a:lnTo>
                      <a:pt x="1240503" y="58691"/>
                    </a:lnTo>
                    <a:lnTo>
                      <a:pt x="1238293" y="64560"/>
                    </a:lnTo>
                    <a:lnTo>
                      <a:pt x="1246466" y="64560"/>
                    </a:lnTo>
                    <a:lnTo>
                      <a:pt x="1244256" y="70429"/>
                    </a:lnTo>
                    <a:lnTo>
                      <a:pt x="1252429" y="70429"/>
                    </a:lnTo>
                    <a:lnTo>
                      <a:pt x="1250219" y="76298"/>
                    </a:lnTo>
                    <a:lnTo>
                      <a:pt x="1258391" y="76298"/>
                    </a:lnTo>
                    <a:lnTo>
                      <a:pt x="1256181" y="82167"/>
                    </a:lnTo>
                    <a:lnTo>
                      <a:pt x="1264354" y="82167"/>
                    </a:lnTo>
                    <a:lnTo>
                      <a:pt x="1262144" y="88036"/>
                    </a:lnTo>
                    <a:lnTo>
                      <a:pt x="1270316" y="88036"/>
                    </a:lnTo>
                    <a:lnTo>
                      <a:pt x="1268106" y="93905"/>
                    </a:lnTo>
                    <a:lnTo>
                      <a:pt x="1276279" y="93905"/>
                    </a:lnTo>
                    <a:lnTo>
                      <a:pt x="1274069" y="99774"/>
                    </a:lnTo>
                    <a:lnTo>
                      <a:pt x="1282242" y="99774"/>
                    </a:lnTo>
                    <a:lnTo>
                      <a:pt x="1280031" y="105644"/>
                    </a:lnTo>
                    <a:lnTo>
                      <a:pt x="1288204" y="105644"/>
                    </a:lnTo>
                    <a:lnTo>
                      <a:pt x="1285994" y="111513"/>
                    </a:lnTo>
                    <a:lnTo>
                      <a:pt x="1294167" y="111513"/>
                    </a:lnTo>
                    <a:lnTo>
                      <a:pt x="1291957" y="117382"/>
                    </a:lnTo>
                    <a:lnTo>
                      <a:pt x="1300130" y="117382"/>
                    </a:lnTo>
                    <a:lnTo>
                      <a:pt x="1297920" y="123251"/>
                    </a:lnTo>
                    <a:lnTo>
                      <a:pt x="1306092" y="123251"/>
                    </a:lnTo>
                    <a:lnTo>
                      <a:pt x="1303882" y="129120"/>
                    </a:lnTo>
                    <a:lnTo>
                      <a:pt x="1312055" y="129120"/>
                    </a:lnTo>
                    <a:lnTo>
                      <a:pt x="1309845" y="134989"/>
                    </a:lnTo>
                    <a:lnTo>
                      <a:pt x="1318017" y="134989"/>
                    </a:lnTo>
                    <a:lnTo>
                      <a:pt x="1315807" y="140858"/>
                    </a:lnTo>
                    <a:lnTo>
                      <a:pt x="1323980" y="140858"/>
                    </a:lnTo>
                    <a:lnTo>
                      <a:pt x="1321770" y="146727"/>
                    </a:lnTo>
                    <a:lnTo>
                      <a:pt x="1329943" y="146727"/>
                    </a:lnTo>
                    <a:lnTo>
                      <a:pt x="1327733" y="152596"/>
                    </a:lnTo>
                    <a:lnTo>
                      <a:pt x="1335905" y="152596"/>
                    </a:lnTo>
                    <a:lnTo>
                      <a:pt x="1333694" y="158466"/>
                    </a:lnTo>
                    <a:lnTo>
                      <a:pt x="1341868" y="158466"/>
                    </a:lnTo>
                    <a:lnTo>
                      <a:pt x="1339658" y="164335"/>
                    </a:lnTo>
                    <a:lnTo>
                      <a:pt x="1347830" y="164335"/>
                    </a:lnTo>
                    <a:lnTo>
                      <a:pt x="1345620" y="170204"/>
                    </a:lnTo>
                    <a:lnTo>
                      <a:pt x="1353793" y="170204"/>
                    </a:lnTo>
                    <a:lnTo>
                      <a:pt x="1351583" y="176073"/>
                    </a:lnTo>
                    <a:lnTo>
                      <a:pt x="1359756" y="176073"/>
                    </a:lnTo>
                    <a:lnTo>
                      <a:pt x="1357546" y="181942"/>
                    </a:lnTo>
                    <a:lnTo>
                      <a:pt x="1365719" y="181942"/>
                    </a:lnTo>
                    <a:lnTo>
                      <a:pt x="1363509" y="187811"/>
                    </a:lnTo>
                    <a:lnTo>
                      <a:pt x="1371681" y="187811"/>
                    </a:lnTo>
                    <a:lnTo>
                      <a:pt x="1369471" y="193680"/>
                    </a:lnTo>
                    <a:lnTo>
                      <a:pt x="1377644" y="193680"/>
                    </a:lnTo>
                    <a:lnTo>
                      <a:pt x="1375434" y="199549"/>
                    </a:lnTo>
                    <a:lnTo>
                      <a:pt x="1383606" y="199549"/>
                    </a:lnTo>
                    <a:lnTo>
                      <a:pt x="1381396" y="205418"/>
                    </a:lnTo>
                    <a:lnTo>
                      <a:pt x="1389569" y="205418"/>
                    </a:lnTo>
                    <a:lnTo>
                      <a:pt x="1387358" y="211288"/>
                    </a:lnTo>
                    <a:lnTo>
                      <a:pt x="1395532" y="211288"/>
                    </a:lnTo>
                    <a:lnTo>
                      <a:pt x="1393322" y="217157"/>
                    </a:lnTo>
                    <a:lnTo>
                      <a:pt x="1401494" y="217157"/>
                    </a:lnTo>
                    <a:lnTo>
                      <a:pt x="1399284" y="223026"/>
                    </a:lnTo>
                    <a:lnTo>
                      <a:pt x="1407457" y="223026"/>
                    </a:lnTo>
                    <a:lnTo>
                      <a:pt x="1405247" y="228895"/>
                    </a:lnTo>
                    <a:lnTo>
                      <a:pt x="1413419" y="228895"/>
                    </a:lnTo>
                    <a:lnTo>
                      <a:pt x="1411209" y="234764"/>
                    </a:lnTo>
                    <a:lnTo>
                      <a:pt x="1419382" y="234764"/>
                    </a:lnTo>
                    <a:lnTo>
                      <a:pt x="1417172" y="240633"/>
                    </a:lnTo>
                    <a:lnTo>
                      <a:pt x="1425345" y="240633"/>
                    </a:lnTo>
                    <a:lnTo>
                      <a:pt x="1423135" y="246502"/>
                    </a:lnTo>
                    <a:lnTo>
                      <a:pt x="1431307" y="246502"/>
                    </a:lnTo>
                    <a:lnTo>
                      <a:pt x="1429097" y="252371"/>
                    </a:lnTo>
                    <a:lnTo>
                      <a:pt x="1437270" y="252371"/>
                    </a:lnTo>
                    <a:lnTo>
                      <a:pt x="1435060" y="258240"/>
                    </a:lnTo>
                    <a:lnTo>
                      <a:pt x="1443233" y="258240"/>
                    </a:lnTo>
                    <a:lnTo>
                      <a:pt x="1441022" y="264110"/>
                    </a:lnTo>
                    <a:lnTo>
                      <a:pt x="1449195" y="264110"/>
                    </a:lnTo>
                    <a:lnTo>
                      <a:pt x="1446985" y="269979"/>
                    </a:lnTo>
                    <a:lnTo>
                      <a:pt x="1455158" y="269979"/>
                    </a:lnTo>
                    <a:lnTo>
                      <a:pt x="1452948" y="275848"/>
                    </a:lnTo>
                    <a:lnTo>
                      <a:pt x="1461120" y="275848"/>
                    </a:lnTo>
                    <a:lnTo>
                      <a:pt x="1458910" y="281717"/>
                    </a:lnTo>
                    <a:lnTo>
                      <a:pt x="1467083" y="281717"/>
                    </a:lnTo>
                    <a:lnTo>
                      <a:pt x="1464873" y="287586"/>
                    </a:lnTo>
                    <a:lnTo>
                      <a:pt x="1473046" y="287586"/>
                    </a:lnTo>
                    <a:lnTo>
                      <a:pt x="1470836" y="293455"/>
                    </a:lnTo>
                    <a:lnTo>
                      <a:pt x="1479009" y="293455"/>
                    </a:lnTo>
                    <a:lnTo>
                      <a:pt x="1476799" y="299324"/>
                    </a:lnTo>
                    <a:lnTo>
                      <a:pt x="1484971" y="299324"/>
                    </a:lnTo>
                    <a:lnTo>
                      <a:pt x="1482761" y="305193"/>
                    </a:lnTo>
                    <a:lnTo>
                      <a:pt x="1490934" y="305193"/>
                    </a:lnTo>
                    <a:lnTo>
                      <a:pt x="1488724" y="311062"/>
                    </a:lnTo>
                    <a:lnTo>
                      <a:pt x="1496896" y="311062"/>
                    </a:lnTo>
                    <a:lnTo>
                      <a:pt x="1494686" y="316931"/>
                    </a:lnTo>
                    <a:lnTo>
                      <a:pt x="1502859" y="316931"/>
                    </a:lnTo>
                    <a:lnTo>
                      <a:pt x="1500648" y="322801"/>
                    </a:lnTo>
                    <a:lnTo>
                      <a:pt x="1508822" y="322801"/>
                    </a:lnTo>
                    <a:lnTo>
                      <a:pt x="1506612" y="328670"/>
                    </a:lnTo>
                    <a:lnTo>
                      <a:pt x="1514784" y="328670"/>
                    </a:lnTo>
                    <a:lnTo>
                      <a:pt x="1512574" y="334539"/>
                    </a:lnTo>
                    <a:lnTo>
                      <a:pt x="1520747" y="334539"/>
                    </a:lnTo>
                    <a:lnTo>
                      <a:pt x="1518537" y="340408"/>
                    </a:lnTo>
                    <a:lnTo>
                      <a:pt x="1526709" y="340408"/>
                    </a:lnTo>
                    <a:lnTo>
                      <a:pt x="1524499" y="346277"/>
                    </a:lnTo>
                    <a:lnTo>
                      <a:pt x="1532672" y="346277"/>
                    </a:lnTo>
                    <a:lnTo>
                      <a:pt x="1530462" y="352146"/>
                    </a:lnTo>
                    <a:lnTo>
                      <a:pt x="1538635" y="352146"/>
                    </a:lnTo>
                    <a:lnTo>
                      <a:pt x="1536425" y="358015"/>
                    </a:lnTo>
                    <a:lnTo>
                      <a:pt x="1543413" y="358015"/>
                    </a:lnTo>
                    <a:lnTo>
                      <a:pt x="1543413" y="361160"/>
                    </a:lnTo>
                    <a:lnTo>
                      <a:pt x="1542387" y="363884"/>
                    </a:lnTo>
                    <a:lnTo>
                      <a:pt x="1543413" y="363884"/>
                    </a:lnTo>
                    <a:lnTo>
                      <a:pt x="1543413" y="388283"/>
                    </a:lnTo>
                    <a:cubicBezTo>
                      <a:pt x="1543413" y="1002024"/>
                      <a:pt x="1543413" y="1002024"/>
                      <a:pt x="1543413" y="1002024"/>
                    </a:cubicBezTo>
                    <a:cubicBezTo>
                      <a:pt x="1543413" y="1123257"/>
                      <a:pt x="1470674" y="1220243"/>
                      <a:pt x="1349441" y="1220243"/>
                    </a:cubicBezTo>
                    <a:cubicBezTo>
                      <a:pt x="1076667" y="1220243"/>
                      <a:pt x="855038" y="1220243"/>
                      <a:pt x="674965" y="1220243"/>
                    </a:cubicBezTo>
                    <a:lnTo>
                      <a:pt x="620118" y="1220243"/>
                    </a:lnTo>
                    <a:lnTo>
                      <a:pt x="620120" y="1218434"/>
                    </a:lnTo>
                    <a:lnTo>
                      <a:pt x="614151" y="1218434"/>
                    </a:lnTo>
                    <a:lnTo>
                      <a:pt x="614158" y="1212565"/>
                    </a:lnTo>
                    <a:lnTo>
                      <a:pt x="608188" y="1212565"/>
                    </a:lnTo>
                    <a:lnTo>
                      <a:pt x="608195" y="1206696"/>
                    </a:lnTo>
                    <a:lnTo>
                      <a:pt x="602226" y="1206696"/>
                    </a:lnTo>
                    <a:lnTo>
                      <a:pt x="602233" y="1200827"/>
                    </a:lnTo>
                    <a:lnTo>
                      <a:pt x="596263" y="1200827"/>
                    </a:lnTo>
                    <a:lnTo>
                      <a:pt x="596270" y="1194958"/>
                    </a:lnTo>
                    <a:lnTo>
                      <a:pt x="590300" y="1194958"/>
                    </a:lnTo>
                    <a:lnTo>
                      <a:pt x="590307" y="1189088"/>
                    </a:lnTo>
                    <a:lnTo>
                      <a:pt x="584338" y="1189088"/>
                    </a:lnTo>
                    <a:lnTo>
                      <a:pt x="584345" y="1183219"/>
                    </a:lnTo>
                    <a:lnTo>
                      <a:pt x="578375" y="1183219"/>
                    </a:lnTo>
                    <a:lnTo>
                      <a:pt x="578382" y="1177350"/>
                    </a:lnTo>
                    <a:lnTo>
                      <a:pt x="572412" y="1177350"/>
                    </a:lnTo>
                    <a:lnTo>
                      <a:pt x="572419" y="1171481"/>
                    </a:lnTo>
                    <a:lnTo>
                      <a:pt x="566450" y="1171481"/>
                    </a:lnTo>
                    <a:lnTo>
                      <a:pt x="566457" y="1165612"/>
                    </a:lnTo>
                    <a:lnTo>
                      <a:pt x="560487" y="1165612"/>
                    </a:lnTo>
                    <a:lnTo>
                      <a:pt x="560494" y="1159743"/>
                    </a:lnTo>
                    <a:lnTo>
                      <a:pt x="554525" y="1159743"/>
                    </a:lnTo>
                    <a:lnTo>
                      <a:pt x="554532" y="1153874"/>
                    </a:lnTo>
                    <a:lnTo>
                      <a:pt x="548562" y="1153874"/>
                    </a:lnTo>
                    <a:lnTo>
                      <a:pt x="548569" y="1148005"/>
                    </a:lnTo>
                    <a:lnTo>
                      <a:pt x="542599" y="1148005"/>
                    </a:lnTo>
                    <a:lnTo>
                      <a:pt x="542606" y="1142135"/>
                    </a:lnTo>
                    <a:lnTo>
                      <a:pt x="536637" y="1142135"/>
                    </a:lnTo>
                    <a:lnTo>
                      <a:pt x="536644" y="1136266"/>
                    </a:lnTo>
                    <a:lnTo>
                      <a:pt x="530674" y="1136266"/>
                    </a:lnTo>
                    <a:lnTo>
                      <a:pt x="530681" y="1130397"/>
                    </a:lnTo>
                    <a:lnTo>
                      <a:pt x="524711" y="1130397"/>
                    </a:lnTo>
                    <a:lnTo>
                      <a:pt x="524718" y="1124528"/>
                    </a:lnTo>
                    <a:lnTo>
                      <a:pt x="518749" y="1124528"/>
                    </a:lnTo>
                    <a:lnTo>
                      <a:pt x="518756" y="1118659"/>
                    </a:lnTo>
                    <a:lnTo>
                      <a:pt x="512786" y="1118659"/>
                    </a:lnTo>
                    <a:lnTo>
                      <a:pt x="512793" y="1112790"/>
                    </a:lnTo>
                    <a:lnTo>
                      <a:pt x="506823" y="1112790"/>
                    </a:lnTo>
                    <a:lnTo>
                      <a:pt x="506830" y="1106921"/>
                    </a:lnTo>
                    <a:lnTo>
                      <a:pt x="500861" y="1106921"/>
                    </a:lnTo>
                    <a:lnTo>
                      <a:pt x="500868" y="1101052"/>
                    </a:lnTo>
                    <a:lnTo>
                      <a:pt x="494898" y="1101052"/>
                    </a:lnTo>
                    <a:lnTo>
                      <a:pt x="494905" y="1095183"/>
                    </a:lnTo>
                    <a:lnTo>
                      <a:pt x="488936" y="1095183"/>
                    </a:lnTo>
                    <a:lnTo>
                      <a:pt x="488943" y="1089314"/>
                    </a:lnTo>
                    <a:lnTo>
                      <a:pt x="482973" y="1089314"/>
                    </a:lnTo>
                    <a:lnTo>
                      <a:pt x="482980" y="1083444"/>
                    </a:lnTo>
                    <a:lnTo>
                      <a:pt x="477010" y="1083444"/>
                    </a:lnTo>
                    <a:lnTo>
                      <a:pt x="477017" y="1077575"/>
                    </a:lnTo>
                    <a:lnTo>
                      <a:pt x="471048" y="1077575"/>
                    </a:lnTo>
                    <a:lnTo>
                      <a:pt x="471055" y="1071706"/>
                    </a:lnTo>
                    <a:lnTo>
                      <a:pt x="465085" y="1071706"/>
                    </a:lnTo>
                    <a:lnTo>
                      <a:pt x="465092" y="1065837"/>
                    </a:lnTo>
                    <a:lnTo>
                      <a:pt x="459122" y="1065837"/>
                    </a:lnTo>
                    <a:lnTo>
                      <a:pt x="459129" y="1059968"/>
                    </a:lnTo>
                    <a:lnTo>
                      <a:pt x="453160" y="1059968"/>
                    </a:lnTo>
                    <a:lnTo>
                      <a:pt x="453167" y="1054099"/>
                    </a:lnTo>
                    <a:lnTo>
                      <a:pt x="447197" y="1054099"/>
                    </a:lnTo>
                    <a:lnTo>
                      <a:pt x="447204" y="1048230"/>
                    </a:lnTo>
                    <a:lnTo>
                      <a:pt x="441235" y="1048230"/>
                    </a:lnTo>
                    <a:lnTo>
                      <a:pt x="441242" y="1042361"/>
                    </a:lnTo>
                    <a:lnTo>
                      <a:pt x="435272" y="1042361"/>
                    </a:lnTo>
                    <a:lnTo>
                      <a:pt x="435279" y="1036491"/>
                    </a:lnTo>
                    <a:lnTo>
                      <a:pt x="429309" y="1036491"/>
                    </a:lnTo>
                    <a:lnTo>
                      <a:pt x="429316" y="1030622"/>
                    </a:lnTo>
                    <a:lnTo>
                      <a:pt x="423347" y="1030622"/>
                    </a:lnTo>
                    <a:lnTo>
                      <a:pt x="423354" y="1024753"/>
                    </a:lnTo>
                    <a:lnTo>
                      <a:pt x="417384" y="1024753"/>
                    </a:lnTo>
                    <a:lnTo>
                      <a:pt x="417391" y="1018884"/>
                    </a:lnTo>
                    <a:lnTo>
                      <a:pt x="411421" y="1018884"/>
                    </a:lnTo>
                    <a:lnTo>
                      <a:pt x="411428" y="1013015"/>
                    </a:lnTo>
                    <a:lnTo>
                      <a:pt x="405459" y="1013015"/>
                    </a:lnTo>
                    <a:lnTo>
                      <a:pt x="405466" y="1007146"/>
                    </a:lnTo>
                    <a:lnTo>
                      <a:pt x="399496" y="1007146"/>
                    </a:lnTo>
                    <a:lnTo>
                      <a:pt x="399503" y="1001277"/>
                    </a:lnTo>
                    <a:lnTo>
                      <a:pt x="393533" y="1001277"/>
                    </a:lnTo>
                    <a:lnTo>
                      <a:pt x="393540" y="995408"/>
                    </a:lnTo>
                    <a:lnTo>
                      <a:pt x="387571" y="995408"/>
                    </a:lnTo>
                    <a:lnTo>
                      <a:pt x="387578" y="989539"/>
                    </a:lnTo>
                    <a:lnTo>
                      <a:pt x="381608" y="989539"/>
                    </a:lnTo>
                    <a:lnTo>
                      <a:pt x="381615" y="983670"/>
                    </a:lnTo>
                    <a:lnTo>
                      <a:pt x="375646" y="983670"/>
                    </a:lnTo>
                    <a:lnTo>
                      <a:pt x="375653" y="977800"/>
                    </a:lnTo>
                    <a:lnTo>
                      <a:pt x="369683" y="977800"/>
                    </a:lnTo>
                    <a:lnTo>
                      <a:pt x="369690" y="971931"/>
                    </a:lnTo>
                    <a:lnTo>
                      <a:pt x="363720" y="971931"/>
                    </a:lnTo>
                    <a:lnTo>
                      <a:pt x="363727" y="966062"/>
                    </a:lnTo>
                    <a:lnTo>
                      <a:pt x="357758" y="966062"/>
                    </a:lnTo>
                    <a:lnTo>
                      <a:pt x="357765" y="960193"/>
                    </a:lnTo>
                    <a:lnTo>
                      <a:pt x="351795" y="960193"/>
                    </a:lnTo>
                    <a:lnTo>
                      <a:pt x="351802" y="954324"/>
                    </a:lnTo>
                    <a:lnTo>
                      <a:pt x="345832" y="954324"/>
                    </a:lnTo>
                    <a:lnTo>
                      <a:pt x="345839" y="948455"/>
                    </a:lnTo>
                    <a:lnTo>
                      <a:pt x="339870" y="948455"/>
                    </a:lnTo>
                    <a:lnTo>
                      <a:pt x="339877" y="942586"/>
                    </a:lnTo>
                    <a:lnTo>
                      <a:pt x="333907" y="942586"/>
                    </a:lnTo>
                    <a:lnTo>
                      <a:pt x="333914" y="936717"/>
                    </a:lnTo>
                    <a:lnTo>
                      <a:pt x="327945" y="936717"/>
                    </a:lnTo>
                    <a:lnTo>
                      <a:pt x="327952" y="930847"/>
                    </a:lnTo>
                    <a:lnTo>
                      <a:pt x="321982" y="930847"/>
                    </a:lnTo>
                    <a:lnTo>
                      <a:pt x="321989" y="924978"/>
                    </a:lnTo>
                    <a:lnTo>
                      <a:pt x="316019" y="924978"/>
                    </a:lnTo>
                    <a:lnTo>
                      <a:pt x="316026" y="919109"/>
                    </a:lnTo>
                    <a:lnTo>
                      <a:pt x="310057" y="919109"/>
                    </a:lnTo>
                    <a:lnTo>
                      <a:pt x="310064" y="913240"/>
                    </a:lnTo>
                    <a:lnTo>
                      <a:pt x="304094" y="913240"/>
                    </a:lnTo>
                    <a:lnTo>
                      <a:pt x="304101" y="907371"/>
                    </a:lnTo>
                    <a:lnTo>
                      <a:pt x="298132" y="907371"/>
                    </a:lnTo>
                    <a:lnTo>
                      <a:pt x="298139" y="901502"/>
                    </a:lnTo>
                    <a:lnTo>
                      <a:pt x="292169" y="901502"/>
                    </a:lnTo>
                    <a:lnTo>
                      <a:pt x="292176" y="895633"/>
                    </a:lnTo>
                    <a:lnTo>
                      <a:pt x="286206" y="895633"/>
                    </a:lnTo>
                    <a:lnTo>
                      <a:pt x="286213" y="889764"/>
                    </a:lnTo>
                    <a:lnTo>
                      <a:pt x="280243" y="889764"/>
                    </a:lnTo>
                    <a:lnTo>
                      <a:pt x="280250" y="883895"/>
                    </a:lnTo>
                    <a:lnTo>
                      <a:pt x="274281" y="883895"/>
                    </a:lnTo>
                    <a:lnTo>
                      <a:pt x="274288" y="878026"/>
                    </a:lnTo>
                    <a:lnTo>
                      <a:pt x="268318" y="878026"/>
                    </a:lnTo>
                    <a:lnTo>
                      <a:pt x="268325" y="872156"/>
                    </a:lnTo>
                    <a:lnTo>
                      <a:pt x="262356" y="872156"/>
                    </a:lnTo>
                    <a:lnTo>
                      <a:pt x="262363" y="866287"/>
                    </a:lnTo>
                    <a:lnTo>
                      <a:pt x="256393" y="866287"/>
                    </a:lnTo>
                    <a:lnTo>
                      <a:pt x="256400" y="860418"/>
                    </a:lnTo>
                    <a:lnTo>
                      <a:pt x="250430" y="860418"/>
                    </a:lnTo>
                    <a:lnTo>
                      <a:pt x="250437" y="854549"/>
                    </a:lnTo>
                    <a:lnTo>
                      <a:pt x="244468" y="854549"/>
                    </a:lnTo>
                    <a:lnTo>
                      <a:pt x="244475" y="848680"/>
                    </a:lnTo>
                    <a:lnTo>
                      <a:pt x="238505" y="848680"/>
                    </a:lnTo>
                    <a:lnTo>
                      <a:pt x="238512" y="842811"/>
                    </a:lnTo>
                    <a:lnTo>
                      <a:pt x="232542" y="842811"/>
                    </a:lnTo>
                    <a:lnTo>
                      <a:pt x="232549" y="836942"/>
                    </a:lnTo>
                    <a:lnTo>
                      <a:pt x="226580" y="836942"/>
                    </a:lnTo>
                    <a:lnTo>
                      <a:pt x="226587" y="831073"/>
                    </a:lnTo>
                    <a:lnTo>
                      <a:pt x="220617" y="831073"/>
                    </a:lnTo>
                    <a:lnTo>
                      <a:pt x="220624" y="825204"/>
                    </a:lnTo>
                    <a:lnTo>
                      <a:pt x="214655" y="825204"/>
                    </a:lnTo>
                    <a:lnTo>
                      <a:pt x="214662" y="819334"/>
                    </a:lnTo>
                    <a:lnTo>
                      <a:pt x="208692" y="819334"/>
                    </a:lnTo>
                    <a:lnTo>
                      <a:pt x="208699" y="813465"/>
                    </a:lnTo>
                    <a:lnTo>
                      <a:pt x="202729" y="813465"/>
                    </a:lnTo>
                    <a:lnTo>
                      <a:pt x="202736" y="807596"/>
                    </a:lnTo>
                    <a:lnTo>
                      <a:pt x="196767" y="807596"/>
                    </a:lnTo>
                    <a:lnTo>
                      <a:pt x="196774" y="801727"/>
                    </a:lnTo>
                    <a:lnTo>
                      <a:pt x="190804" y="801727"/>
                    </a:lnTo>
                    <a:lnTo>
                      <a:pt x="190811" y="795858"/>
                    </a:lnTo>
                    <a:lnTo>
                      <a:pt x="184842" y="795858"/>
                    </a:lnTo>
                    <a:lnTo>
                      <a:pt x="184849" y="789989"/>
                    </a:lnTo>
                    <a:lnTo>
                      <a:pt x="178879" y="789989"/>
                    </a:lnTo>
                    <a:lnTo>
                      <a:pt x="178886" y="784120"/>
                    </a:lnTo>
                    <a:lnTo>
                      <a:pt x="172916" y="784120"/>
                    </a:lnTo>
                    <a:lnTo>
                      <a:pt x="172923" y="778251"/>
                    </a:lnTo>
                    <a:lnTo>
                      <a:pt x="166953" y="778251"/>
                    </a:lnTo>
                    <a:lnTo>
                      <a:pt x="166960" y="772382"/>
                    </a:lnTo>
                    <a:lnTo>
                      <a:pt x="160991" y="772382"/>
                    </a:lnTo>
                    <a:lnTo>
                      <a:pt x="160998" y="766512"/>
                    </a:lnTo>
                    <a:lnTo>
                      <a:pt x="155028" y="766512"/>
                    </a:lnTo>
                    <a:lnTo>
                      <a:pt x="155035" y="760643"/>
                    </a:lnTo>
                    <a:lnTo>
                      <a:pt x="149066" y="760643"/>
                    </a:lnTo>
                    <a:lnTo>
                      <a:pt x="149073" y="754774"/>
                    </a:lnTo>
                    <a:lnTo>
                      <a:pt x="143103" y="754774"/>
                    </a:lnTo>
                    <a:lnTo>
                      <a:pt x="143110" y="748905"/>
                    </a:lnTo>
                    <a:lnTo>
                      <a:pt x="137140" y="748905"/>
                    </a:lnTo>
                    <a:lnTo>
                      <a:pt x="137147" y="743036"/>
                    </a:lnTo>
                    <a:lnTo>
                      <a:pt x="131178" y="743036"/>
                    </a:lnTo>
                    <a:lnTo>
                      <a:pt x="131185" y="737167"/>
                    </a:lnTo>
                    <a:lnTo>
                      <a:pt x="125215" y="737167"/>
                    </a:lnTo>
                    <a:lnTo>
                      <a:pt x="125222" y="731298"/>
                    </a:lnTo>
                    <a:lnTo>
                      <a:pt x="119253" y="731298"/>
                    </a:lnTo>
                    <a:lnTo>
                      <a:pt x="119260" y="725429"/>
                    </a:lnTo>
                    <a:lnTo>
                      <a:pt x="113290" y="725429"/>
                    </a:lnTo>
                    <a:lnTo>
                      <a:pt x="113297" y="719560"/>
                    </a:lnTo>
                    <a:lnTo>
                      <a:pt x="107327" y="719560"/>
                    </a:lnTo>
                    <a:lnTo>
                      <a:pt x="107334" y="713690"/>
                    </a:lnTo>
                    <a:lnTo>
                      <a:pt x="101365" y="713690"/>
                    </a:lnTo>
                    <a:lnTo>
                      <a:pt x="101372" y="707821"/>
                    </a:lnTo>
                    <a:lnTo>
                      <a:pt x="95402" y="707821"/>
                    </a:lnTo>
                    <a:lnTo>
                      <a:pt x="95409" y="701952"/>
                    </a:lnTo>
                    <a:lnTo>
                      <a:pt x="89439" y="701952"/>
                    </a:lnTo>
                    <a:lnTo>
                      <a:pt x="89446" y="696083"/>
                    </a:lnTo>
                    <a:lnTo>
                      <a:pt x="83477" y="696083"/>
                    </a:lnTo>
                    <a:lnTo>
                      <a:pt x="83484" y="690214"/>
                    </a:lnTo>
                    <a:lnTo>
                      <a:pt x="77514" y="690214"/>
                    </a:lnTo>
                    <a:lnTo>
                      <a:pt x="77521" y="684345"/>
                    </a:lnTo>
                    <a:lnTo>
                      <a:pt x="71552" y="684345"/>
                    </a:lnTo>
                    <a:lnTo>
                      <a:pt x="71559" y="678476"/>
                    </a:lnTo>
                    <a:lnTo>
                      <a:pt x="65589" y="678476"/>
                    </a:lnTo>
                    <a:lnTo>
                      <a:pt x="65596" y="672607"/>
                    </a:lnTo>
                    <a:lnTo>
                      <a:pt x="59626" y="672607"/>
                    </a:lnTo>
                    <a:lnTo>
                      <a:pt x="59633" y="666738"/>
                    </a:lnTo>
                    <a:lnTo>
                      <a:pt x="53663" y="666738"/>
                    </a:lnTo>
                    <a:lnTo>
                      <a:pt x="53670" y="660868"/>
                    </a:lnTo>
                    <a:lnTo>
                      <a:pt x="47701" y="660868"/>
                    </a:lnTo>
                    <a:lnTo>
                      <a:pt x="47708" y="654999"/>
                    </a:lnTo>
                    <a:lnTo>
                      <a:pt x="41738" y="654999"/>
                    </a:lnTo>
                    <a:lnTo>
                      <a:pt x="41745" y="649130"/>
                    </a:lnTo>
                    <a:lnTo>
                      <a:pt x="35776" y="649130"/>
                    </a:lnTo>
                    <a:lnTo>
                      <a:pt x="35783" y="643261"/>
                    </a:lnTo>
                    <a:lnTo>
                      <a:pt x="29813" y="643261"/>
                    </a:lnTo>
                    <a:lnTo>
                      <a:pt x="29820" y="637392"/>
                    </a:lnTo>
                    <a:lnTo>
                      <a:pt x="23850" y="637392"/>
                    </a:lnTo>
                    <a:lnTo>
                      <a:pt x="23857" y="631523"/>
                    </a:lnTo>
                    <a:lnTo>
                      <a:pt x="17888" y="631523"/>
                    </a:lnTo>
                    <a:lnTo>
                      <a:pt x="17895" y="625654"/>
                    </a:lnTo>
                    <a:lnTo>
                      <a:pt x="11925" y="625654"/>
                    </a:lnTo>
                    <a:lnTo>
                      <a:pt x="11932" y="619785"/>
                    </a:lnTo>
                    <a:lnTo>
                      <a:pt x="5963" y="619785"/>
                    </a:lnTo>
                    <a:lnTo>
                      <a:pt x="5970" y="613916"/>
                    </a:lnTo>
                    <a:lnTo>
                      <a:pt x="0" y="613916"/>
                    </a:lnTo>
                    <a:lnTo>
                      <a:pt x="93" y="527968"/>
                    </a:lnTo>
                    <a:cubicBezTo>
                      <a:pt x="49083" y="447849"/>
                      <a:pt x="88134" y="383000"/>
                      <a:pt x="117249" y="333422"/>
                    </a:cubicBezTo>
                    <a:lnTo>
                      <a:pt x="119253" y="329940"/>
                    </a:lnTo>
                    <a:lnTo>
                      <a:pt x="119253" y="328058"/>
                    </a:lnTo>
                    <a:lnTo>
                      <a:pt x="113290" y="328058"/>
                    </a:lnTo>
                    <a:lnTo>
                      <a:pt x="113290" y="322189"/>
                    </a:lnTo>
                    <a:lnTo>
                      <a:pt x="107327" y="322189"/>
                    </a:lnTo>
                    <a:lnTo>
                      <a:pt x="107327" y="316319"/>
                    </a:lnTo>
                    <a:lnTo>
                      <a:pt x="101365" y="316319"/>
                    </a:lnTo>
                    <a:lnTo>
                      <a:pt x="101365" y="310450"/>
                    </a:lnTo>
                    <a:lnTo>
                      <a:pt x="95402" y="310450"/>
                    </a:lnTo>
                    <a:lnTo>
                      <a:pt x="95402" y="304581"/>
                    </a:lnTo>
                    <a:lnTo>
                      <a:pt x="89439" y="304581"/>
                    </a:lnTo>
                    <a:lnTo>
                      <a:pt x="89439" y="298712"/>
                    </a:lnTo>
                    <a:lnTo>
                      <a:pt x="83477" y="298712"/>
                    </a:lnTo>
                    <a:lnTo>
                      <a:pt x="83477" y="292843"/>
                    </a:lnTo>
                    <a:lnTo>
                      <a:pt x="77514" y="292843"/>
                    </a:lnTo>
                    <a:lnTo>
                      <a:pt x="77514" y="286974"/>
                    </a:lnTo>
                    <a:lnTo>
                      <a:pt x="71552" y="286974"/>
                    </a:lnTo>
                    <a:lnTo>
                      <a:pt x="71552" y="281105"/>
                    </a:lnTo>
                    <a:lnTo>
                      <a:pt x="65589" y="281105"/>
                    </a:lnTo>
                    <a:lnTo>
                      <a:pt x="65589" y="275236"/>
                    </a:lnTo>
                    <a:lnTo>
                      <a:pt x="59626" y="275236"/>
                    </a:lnTo>
                    <a:lnTo>
                      <a:pt x="59626" y="269367"/>
                    </a:lnTo>
                    <a:lnTo>
                      <a:pt x="53663" y="269367"/>
                    </a:lnTo>
                    <a:lnTo>
                      <a:pt x="53663" y="263497"/>
                    </a:lnTo>
                    <a:lnTo>
                      <a:pt x="47701" y="263497"/>
                    </a:lnTo>
                    <a:lnTo>
                      <a:pt x="47701" y="257628"/>
                    </a:lnTo>
                    <a:lnTo>
                      <a:pt x="41738" y="257628"/>
                    </a:lnTo>
                    <a:lnTo>
                      <a:pt x="41738" y="251759"/>
                    </a:lnTo>
                    <a:lnTo>
                      <a:pt x="35776" y="251759"/>
                    </a:lnTo>
                    <a:lnTo>
                      <a:pt x="35776" y="245890"/>
                    </a:lnTo>
                    <a:lnTo>
                      <a:pt x="29813" y="245890"/>
                    </a:lnTo>
                    <a:lnTo>
                      <a:pt x="29813" y="240021"/>
                    </a:lnTo>
                    <a:lnTo>
                      <a:pt x="23850" y="240021"/>
                    </a:lnTo>
                    <a:lnTo>
                      <a:pt x="23850" y="234152"/>
                    </a:lnTo>
                    <a:lnTo>
                      <a:pt x="17888" y="234152"/>
                    </a:lnTo>
                    <a:lnTo>
                      <a:pt x="17888" y="228283"/>
                    </a:lnTo>
                    <a:lnTo>
                      <a:pt x="11925" y="228283"/>
                    </a:lnTo>
                    <a:lnTo>
                      <a:pt x="11925" y="222414"/>
                    </a:lnTo>
                    <a:lnTo>
                      <a:pt x="5963" y="222414"/>
                    </a:lnTo>
                    <a:lnTo>
                      <a:pt x="5963" y="216545"/>
                    </a:lnTo>
                    <a:lnTo>
                      <a:pt x="0" y="216545"/>
                    </a:lnTo>
                    <a:lnTo>
                      <a:pt x="0" y="194593"/>
                    </a:lnTo>
                    <a:cubicBezTo>
                      <a:pt x="0" y="160859"/>
                      <a:pt x="1736" y="134256"/>
                      <a:pt x="5209" y="114784"/>
                    </a:cubicBezTo>
                    <a:cubicBezTo>
                      <a:pt x="8682" y="95312"/>
                      <a:pt x="17239" y="76150"/>
                      <a:pt x="30882" y="57299"/>
                    </a:cubicBezTo>
                    <a:cubicBezTo>
                      <a:pt x="44524" y="38447"/>
                      <a:pt x="62260" y="24185"/>
                      <a:pt x="84088" y="14511"/>
                    </a:cubicBezTo>
                    <a:cubicBezTo>
                      <a:pt x="105916" y="4837"/>
                      <a:pt x="132085" y="0"/>
                      <a:pt x="162595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  <a:alpha val="3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CN" altLang="en-US" sz="3375">
                  <a:solidFill>
                    <a:srgbClr val="0D0D0D">
                      <a:alpha val="30000"/>
                    </a:srgbClr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18" name="MH_SubTitle_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39622" y="1873120"/>
                <a:ext cx="82913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 Unicode MS" panose="020B0604020202020204" charset="-122"/>
                  </a:rPr>
                  <a:t>业务形式</a:t>
                </a:r>
                <a:endParaRPr lang="zh-CN" altLang="en-US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 Unicode MS" panose="020B060402020202020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5231009" y="1176931"/>
              <a:ext cx="1057275" cy="1050132"/>
              <a:chOff x="6118623" y="1987749"/>
              <a:chExt cx="1057275" cy="1050132"/>
            </a:xfrm>
          </p:grpSpPr>
          <p:sp>
            <p:nvSpPr>
              <p:cNvPr id="14" name="MH_Other_3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6118623" y="1987749"/>
                <a:ext cx="1050131" cy="1050131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0 w 77"/>
                  <a:gd name="T7" fmla="*/ 2147483646 h 77"/>
                  <a:gd name="T8" fmla="*/ 0 w 77"/>
                  <a:gd name="T9" fmla="*/ 2147483646 h 77"/>
                  <a:gd name="T10" fmla="*/ 2147483646 w 77"/>
                  <a:gd name="T11" fmla="*/ 0 h 77"/>
                  <a:gd name="T12" fmla="*/ 2147483646 w 77"/>
                  <a:gd name="T13" fmla="*/ 0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" h="77">
                    <a:moveTo>
                      <a:pt x="77" y="68"/>
                    </a:moveTo>
                    <a:cubicBezTo>
                      <a:pt x="77" y="73"/>
                      <a:pt x="73" y="77"/>
                      <a:pt x="6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4" y="77"/>
                      <a:pt x="0" y="73"/>
                      <a:pt x="0" y="6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3" y="0"/>
                      <a:pt x="77" y="4"/>
                      <a:pt x="77" y="8"/>
                    </a:cubicBezTo>
                    <a:cubicBezTo>
                      <a:pt x="77" y="68"/>
                      <a:pt x="77" y="68"/>
                      <a:pt x="77" y="6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endParaRPr lang="zh-CN" altLang="en-US" sz="1015"/>
              </a:p>
            </p:txBody>
          </p:sp>
          <p:sp>
            <p:nvSpPr>
              <p:cNvPr id="19" name="MH_Other_6"/>
              <p:cNvSpPr/>
              <p:nvPr>
                <p:custDataLst>
                  <p:tags r:id="rId6"/>
                </p:custDataLst>
              </p:nvPr>
            </p:nvSpPr>
            <p:spPr>
              <a:xfrm>
                <a:off x="6271321" y="2325292"/>
                <a:ext cx="904577" cy="712589"/>
              </a:xfrm>
              <a:custGeom>
                <a:avLst/>
                <a:gdLst>
                  <a:gd name="connsiteX0" fmla="*/ 916633 w 1607638"/>
                  <a:gd name="connsiteY0" fmla="*/ 0 h 1266350"/>
                  <a:gd name="connsiteX1" fmla="*/ 985466 w 1607638"/>
                  <a:gd name="connsiteY1" fmla="*/ 14697 h 1266350"/>
                  <a:gd name="connsiteX2" fmla="*/ 1020812 w 1607638"/>
                  <a:gd name="connsiteY2" fmla="*/ 50230 h 1266350"/>
                  <a:gd name="connsiteX3" fmla="*/ 1020819 w 1607638"/>
                  <a:gd name="connsiteY3" fmla="*/ 50255 h 1266350"/>
                  <a:gd name="connsiteX4" fmla="*/ 1025652 w 1607638"/>
                  <a:gd name="connsiteY4" fmla="*/ 55114 h 1266350"/>
                  <a:gd name="connsiteX5" fmla="*/ 1025658 w 1607638"/>
                  <a:gd name="connsiteY5" fmla="*/ 55135 h 1266350"/>
                  <a:gd name="connsiteX6" fmla="*/ 1030493 w 1607638"/>
                  <a:gd name="connsiteY6" fmla="*/ 59997 h 1266350"/>
                  <a:gd name="connsiteX7" fmla="*/ 1030499 w 1607638"/>
                  <a:gd name="connsiteY7" fmla="*/ 60021 h 1266350"/>
                  <a:gd name="connsiteX8" fmla="*/ 1035333 w 1607638"/>
                  <a:gd name="connsiteY8" fmla="*/ 64881 h 1266350"/>
                  <a:gd name="connsiteX9" fmla="*/ 1035339 w 1607638"/>
                  <a:gd name="connsiteY9" fmla="*/ 64905 h 1266350"/>
                  <a:gd name="connsiteX10" fmla="*/ 1040173 w 1607638"/>
                  <a:gd name="connsiteY10" fmla="*/ 69765 h 1266350"/>
                  <a:gd name="connsiteX11" fmla="*/ 1040179 w 1607638"/>
                  <a:gd name="connsiteY11" fmla="*/ 69788 h 1266350"/>
                  <a:gd name="connsiteX12" fmla="*/ 1045013 w 1607638"/>
                  <a:gd name="connsiteY12" fmla="*/ 74648 h 1266350"/>
                  <a:gd name="connsiteX13" fmla="*/ 1045019 w 1607638"/>
                  <a:gd name="connsiteY13" fmla="*/ 74672 h 1266350"/>
                  <a:gd name="connsiteX14" fmla="*/ 1049853 w 1607638"/>
                  <a:gd name="connsiteY14" fmla="*/ 79532 h 1266350"/>
                  <a:gd name="connsiteX15" fmla="*/ 1049859 w 1607638"/>
                  <a:gd name="connsiteY15" fmla="*/ 79556 h 1266350"/>
                  <a:gd name="connsiteX16" fmla="*/ 1054693 w 1607638"/>
                  <a:gd name="connsiteY16" fmla="*/ 84416 h 1266350"/>
                  <a:gd name="connsiteX17" fmla="*/ 1054699 w 1607638"/>
                  <a:gd name="connsiteY17" fmla="*/ 84438 h 1266350"/>
                  <a:gd name="connsiteX18" fmla="*/ 1059534 w 1607638"/>
                  <a:gd name="connsiteY18" fmla="*/ 89299 h 1266350"/>
                  <a:gd name="connsiteX19" fmla="*/ 1059540 w 1607638"/>
                  <a:gd name="connsiteY19" fmla="*/ 89323 h 1266350"/>
                  <a:gd name="connsiteX20" fmla="*/ 1064374 w 1607638"/>
                  <a:gd name="connsiteY20" fmla="*/ 94183 h 1266350"/>
                  <a:gd name="connsiteX21" fmla="*/ 1064380 w 1607638"/>
                  <a:gd name="connsiteY21" fmla="*/ 94207 h 1266350"/>
                  <a:gd name="connsiteX22" fmla="*/ 1069214 w 1607638"/>
                  <a:gd name="connsiteY22" fmla="*/ 99067 h 1266350"/>
                  <a:gd name="connsiteX23" fmla="*/ 1069220 w 1607638"/>
                  <a:gd name="connsiteY23" fmla="*/ 99090 h 1266350"/>
                  <a:gd name="connsiteX24" fmla="*/ 1074054 w 1607638"/>
                  <a:gd name="connsiteY24" fmla="*/ 103950 h 1266350"/>
                  <a:gd name="connsiteX25" fmla="*/ 1074060 w 1607638"/>
                  <a:gd name="connsiteY25" fmla="*/ 103973 h 1266350"/>
                  <a:gd name="connsiteX26" fmla="*/ 1078895 w 1607638"/>
                  <a:gd name="connsiteY26" fmla="*/ 108834 h 1266350"/>
                  <a:gd name="connsiteX27" fmla="*/ 1078901 w 1607638"/>
                  <a:gd name="connsiteY27" fmla="*/ 108857 h 1266350"/>
                  <a:gd name="connsiteX28" fmla="*/ 1083735 w 1607638"/>
                  <a:gd name="connsiteY28" fmla="*/ 113717 h 1266350"/>
                  <a:gd name="connsiteX29" fmla="*/ 1083741 w 1607638"/>
                  <a:gd name="connsiteY29" fmla="*/ 113741 h 1266350"/>
                  <a:gd name="connsiteX30" fmla="*/ 1088575 w 1607638"/>
                  <a:gd name="connsiteY30" fmla="*/ 118601 h 1266350"/>
                  <a:gd name="connsiteX31" fmla="*/ 1088581 w 1607638"/>
                  <a:gd name="connsiteY31" fmla="*/ 118624 h 1266350"/>
                  <a:gd name="connsiteX32" fmla="*/ 1093416 w 1607638"/>
                  <a:gd name="connsiteY32" fmla="*/ 123485 h 1266350"/>
                  <a:gd name="connsiteX33" fmla="*/ 1093422 w 1607638"/>
                  <a:gd name="connsiteY33" fmla="*/ 123508 h 1266350"/>
                  <a:gd name="connsiteX34" fmla="*/ 1098256 w 1607638"/>
                  <a:gd name="connsiteY34" fmla="*/ 128368 h 1266350"/>
                  <a:gd name="connsiteX35" fmla="*/ 1098262 w 1607638"/>
                  <a:gd name="connsiteY35" fmla="*/ 128392 h 1266350"/>
                  <a:gd name="connsiteX36" fmla="*/ 1099504 w 1607638"/>
                  <a:gd name="connsiteY36" fmla="*/ 129640 h 1266350"/>
                  <a:gd name="connsiteX37" fmla="*/ 1148490 w 1607638"/>
                  <a:gd name="connsiteY37" fmla="*/ 0 h 1266350"/>
                  <a:gd name="connsiteX38" fmla="*/ 1204987 w 1607638"/>
                  <a:gd name="connsiteY38" fmla="*/ 0 h 1266350"/>
                  <a:gd name="connsiteX39" fmla="*/ 1203148 w 1607638"/>
                  <a:gd name="connsiteY39" fmla="*/ 4884 h 1266350"/>
                  <a:gd name="connsiteX40" fmla="*/ 1209827 w 1607638"/>
                  <a:gd name="connsiteY40" fmla="*/ 4884 h 1266350"/>
                  <a:gd name="connsiteX41" fmla="*/ 1207988 w 1607638"/>
                  <a:gd name="connsiteY41" fmla="*/ 9767 h 1266350"/>
                  <a:gd name="connsiteX42" fmla="*/ 1214668 w 1607638"/>
                  <a:gd name="connsiteY42" fmla="*/ 9767 h 1266350"/>
                  <a:gd name="connsiteX43" fmla="*/ 1212829 w 1607638"/>
                  <a:gd name="connsiteY43" fmla="*/ 14651 h 1266350"/>
                  <a:gd name="connsiteX44" fmla="*/ 1219508 w 1607638"/>
                  <a:gd name="connsiteY44" fmla="*/ 14651 h 1266350"/>
                  <a:gd name="connsiteX45" fmla="*/ 1217669 w 1607638"/>
                  <a:gd name="connsiteY45" fmla="*/ 19535 h 1266350"/>
                  <a:gd name="connsiteX46" fmla="*/ 1224348 w 1607638"/>
                  <a:gd name="connsiteY46" fmla="*/ 19535 h 1266350"/>
                  <a:gd name="connsiteX47" fmla="*/ 1222509 w 1607638"/>
                  <a:gd name="connsiteY47" fmla="*/ 24418 h 1266350"/>
                  <a:gd name="connsiteX48" fmla="*/ 1229188 w 1607638"/>
                  <a:gd name="connsiteY48" fmla="*/ 24418 h 1266350"/>
                  <a:gd name="connsiteX49" fmla="*/ 1227349 w 1607638"/>
                  <a:gd name="connsiteY49" fmla="*/ 29302 h 1266350"/>
                  <a:gd name="connsiteX50" fmla="*/ 1234028 w 1607638"/>
                  <a:gd name="connsiteY50" fmla="*/ 29302 h 1266350"/>
                  <a:gd name="connsiteX51" fmla="*/ 1232189 w 1607638"/>
                  <a:gd name="connsiteY51" fmla="*/ 34186 h 1266350"/>
                  <a:gd name="connsiteX52" fmla="*/ 1238868 w 1607638"/>
                  <a:gd name="connsiteY52" fmla="*/ 34186 h 1266350"/>
                  <a:gd name="connsiteX53" fmla="*/ 1237029 w 1607638"/>
                  <a:gd name="connsiteY53" fmla="*/ 39069 h 1266350"/>
                  <a:gd name="connsiteX54" fmla="*/ 1243709 w 1607638"/>
                  <a:gd name="connsiteY54" fmla="*/ 39069 h 1266350"/>
                  <a:gd name="connsiteX55" fmla="*/ 1241870 w 1607638"/>
                  <a:gd name="connsiteY55" fmla="*/ 43953 h 1266350"/>
                  <a:gd name="connsiteX56" fmla="*/ 1248549 w 1607638"/>
                  <a:gd name="connsiteY56" fmla="*/ 43953 h 1266350"/>
                  <a:gd name="connsiteX57" fmla="*/ 1246710 w 1607638"/>
                  <a:gd name="connsiteY57" fmla="*/ 48837 h 1266350"/>
                  <a:gd name="connsiteX58" fmla="*/ 1253389 w 1607638"/>
                  <a:gd name="connsiteY58" fmla="*/ 48837 h 1266350"/>
                  <a:gd name="connsiteX59" fmla="*/ 1251550 w 1607638"/>
                  <a:gd name="connsiteY59" fmla="*/ 53720 h 1266350"/>
                  <a:gd name="connsiteX60" fmla="*/ 1258229 w 1607638"/>
                  <a:gd name="connsiteY60" fmla="*/ 53720 h 1266350"/>
                  <a:gd name="connsiteX61" fmla="*/ 1256390 w 1607638"/>
                  <a:gd name="connsiteY61" fmla="*/ 58604 h 1266350"/>
                  <a:gd name="connsiteX62" fmla="*/ 1263070 w 1607638"/>
                  <a:gd name="connsiteY62" fmla="*/ 58604 h 1266350"/>
                  <a:gd name="connsiteX63" fmla="*/ 1261231 w 1607638"/>
                  <a:gd name="connsiteY63" fmla="*/ 63487 h 1266350"/>
                  <a:gd name="connsiteX64" fmla="*/ 1267910 w 1607638"/>
                  <a:gd name="connsiteY64" fmla="*/ 63487 h 1266350"/>
                  <a:gd name="connsiteX65" fmla="*/ 1266071 w 1607638"/>
                  <a:gd name="connsiteY65" fmla="*/ 68371 h 1266350"/>
                  <a:gd name="connsiteX66" fmla="*/ 1272750 w 1607638"/>
                  <a:gd name="connsiteY66" fmla="*/ 68371 h 1266350"/>
                  <a:gd name="connsiteX67" fmla="*/ 1270911 w 1607638"/>
                  <a:gd name="connsiteY67" fmla="*/ 73255 h 1266350"/>
                  <a:gd name="connsiteX68" fmla="*/ 1277591 w 1607638"/>
                  <a:gd name="connsiteY68" fmla="*/ 73255 h 1266350"/>
                  <a:gd name="connsiteX69" fmla="*/ 1275752 w 1607638"/>
                  <a:gd name="connsiteY69" fmla="*/ 78138 h 1266350"/>
                  <a:gd name="connsiteX70" fmla="*/ 1282431 w 1607638"/>
                  <a:gd name="connsiteY70" fmla="*/ 78138 h 1266350"/>
                  <a:gd name="connsiteX71" fmla="*/ 1280592 w 1607638"/>
                  <a:gd name="connsiteY71" fmla="*/ 83022 h 1266350"/>
                  <a:gd name="connsiteX72" fmla="*/ 1287271 w 1607638"/>
                  <a:gd name="connsiteY72" fmla="*/ 83022 h 1266350"/>
                  <a:gd name="connsiteX73" fmla="*/ 1285432 w 1607638"/>
                  <a:gd name="connsiteY73" fmla="*/ 87906 h 1266350"/>
                  <a:gd name="connsiteX74" fmla="*/ 1292112 w 1607638"/>
                  <a:gd name="connsiteY74" fmla="*/ 87906 h 1266350"/>
                  <a:gd name="connsiteX75" fmla="*/ 1290273 w 1607638"/>
                  <a:gd name="connsiteY75" fmla="*/ 92789 h 1266350"/>
                  <a:gd name="connsiteX76" fmla="*/ 1296952 w 1607638"/>
                  <a:gd name="connsiteY76" fmla="*/ 92789 h 1266350"/>
                  <a:gd name="connsiteX77" fmla="*/ 1295113 w 1607638"/>
                  <a:gd name="connsiteY77" fmla="*/ 97673 h 1266350"/>
                  <a:gd name="connsiteX78" fmla="*/ 1301792 w 1607638"/>
                  <a:gd name="connsiteY78" fmla="*/ 97673 h 1266350"/>
                  <a:gd name="connsiteX79" fmla="*/ 1299953 w 1607638"/>
                  <a:gd name="connsiteY79" fmla="*/ 102557 h 1266350"/>
                  <a:gd name="connsiteX80" fmla="*/ 1306632 w 1607638"/>
                  <a:gd name="connsiteY80" fmla="*/ 102557 h 1266350"/>
                  <a:gd name="connsiteX81" fmla="*/ 1304793 w 1607638"/>
                  <a:gd name="connsiteY81" fmla="*/ 107440 h 1266350"/>
                  <a:gd name="connsiteX82" fmla="*/ 1311472 w 1607638"/>
                  <a:gd name="connsiteY82" fmla="*/ 107440 h 1266350"/>
                  <a:gd name="connsiteX83" fmla="*/ 1309633 w 1607638"/>
                  <a:gd name="connsiteY83" fmla="*/ 112324 h 1266350"/>
                  <a:gd name="connsiteX84" fmla="*/ 1316312 w 1607638"/>
                  <a:gd name="connsiteY84" fmla="*/ 112324 h 1266350"/>
                  <a:gd name="connsiteX85" fmla="*/ 1314473 w 1607638"/>
                  <a:gd name="connsiteY85" fmla="*/ 117208 h 1266350"/>
                  <a:gd name="connsiteX86" fmla="*/ 1321153 w 1607638"/>
                  <a:gd name="connsiteY86" fmla="*/ 117208 h 1266350"/>
                  <a:gd name="connsiteX87" fmla="*/ 1319314 w 1607638"/>
                  <a:gd name="connsiteY87" fmla="*/ 122091 h 1266350"/>
                  <a:gd name="connsiteX88" fmla="*/ 1325993 w 1607638"/>
                  <a:gd name="connsiteY88" fmla="*/ 122091 h 1266350"/>
                  <a:gd name="connsiteX89" fmla="*/ 1324154 w 1607638"/>
                  <a:gd name="connsiteY89" fmla="*/ 126975 h 1266350"/>
                  <a:gd name="connsiteX90" fmla="*/ 1330833 w 1607638"/>
                  <a:gd name="connsiteY90" fmla="*/ 126975 h 1266350"/>
                  <a:gd name="connsiteX91" fmla="*/ 1328994 w 1607638"/>
                  <a:gd name="connsiteY91" fmla="*/ 131859 h 1266350"/>
                  <a:gd name="connsiteX92" fmla="*/ 1335674 w 1607638"/>
                  <a:gd name="connsiteY92" fmla="*/ 131859 h 1266350"/>
                  <a:gd name="connsiteX93" fmla="*/ 1333835 w 1607638"/>
                  <a:gd name="connsiteY93" fmla="*/ 136742 h 1266350"/>
                  <a:gd name="connsiteX94" fmla="*/ 1340514 w 1607638"/>
                  <a:gd name="connsiteY94" fmla="*/ 136742 h 1266350"/>
                  <a:gd name="connsiteX95" fmla="*/ 1338675 w 1607638"/>
                  <a:gd name="connsiteY95" fmla="*/ 141626 h 1266350"/>
                  <a:gd name="connsiteX96" fmla="*/ 1345354 w 1607638"/>
                  <a:gd name="connsiteY96" fmla="*/ 141626 h 1266350"/>
                  <a:gd name="connsiteX97" fmla="*/ 1343515 w 1607638"/>
                  <a:gd name="connsiteY97" fmla="*/ 146510 h 1266350"/>
                  <a:gd name="connsiteX98" fmla="*/ 1350194 w 1607638"/>
                  <a:gd name="connsiteY98" fmla="*/ 146510 h 1266350"/>
                  <a:gd name="connsiteX99" fmla="*/ 1348355 w 1607638"/>
                  <a:gd name="connsiteY99" fmla="*/ 151393 h 1266350"/>
                  <a:gd name="connsiteX100" fmla="*/ 1355035 w 1607638"/>
                  <a:gd name="connsiteY100" fmla="*/ 151393 h 1266350"/>
                  <a:gd name="connsiteX101" fmla="*/ 1353196 w 1607638"/>
                  <a:gd name="connsiteY101" fmla="*/ 156277 h 1266350"/>
                  <a:gd name="connsiteX102" fmla="*/ 1359875 w 1607638"/>
                  <a:gd name="connsiteY102" fmla="*/ 156277 h 1266350"/>
                  <a:gd name="connsiteX103" fmla="*/ 1358036 w 1607638"/>
                  <a:gd name="connsiteY103" fmla="*/ 161160 h 1266350"/>
                  <a:gd name="connsiteX104" fmla="*/ 1364715 w 1607638"/>
                  <a:gd name="connsiteY104" fmla="*/ 161160 h 1266350"/>
                  <a:gd name="connsiteX105" fmla="*/ 1362876 w 1607638"/>
                  <a:gd name="connsiteY105" fmla="*/ 166044 h 1266350"/>
                  <a:gd name="connsiteX106" fmla="*/ 1369556 w 1607638"/>
                  <a:gd name="connsiteY106" fmla="*/ 166044 h 1266350"/>
                  <a:gd name="connsiteX107" fmla="*/ 1367717 w 1607638"/>
                  <a:gd name="connsiteY107" fmla="*/ 170928 h 1266350"/>
                  <a:gd name="connsiteX108" fmla="*/ 1374396 w 1607638"/>
                  <a:gd name="connsiteY108" fmla="*/ 170928 h 1266350"/>
                  <a:gd name="connsiteX109" fmla="*/ 1372557 w 1607638"/>
                  <a:gd name="connsiteY109" fmla="*/ 175811 h 1266350"/>
                  <a:gd name="connsiteX110" fmla="*/ 1379236 w 1607638"/>
                  <a:gd name="connsiteY110" fmla="*/ 175811 h 1266350"/>
                  <a:gd name="connsiteX111" fmla="*/ 1377397 w 1607638"/>
                  <a:gd name="connsiteY111" fmla="*/ 180695 h 1266350"/>
                  <a:gd name="connsiteX112" fmla="*/ 1384077 w 1607638"/>
                  <a:gd name="connsiteY112" fmla="*/ 180695 h 1266350"/>
                  <a:gd name="connsiteX113" fmla="*/ 1382238 w 1607638"/>
                  <a:gd name="connsiteY113" fmla="*/ 185579 h 1266350"/>
                  <a:gd name="connsiteX114" fmla="*/ 1388917 w 1607638"/>
                  <a:gd name="connsiteY114" fmla="*/ 185579 h 1266350"/>
                  <a:gd name="connsiteX115" fmla="*/ 1387078 w 1607638"/>
                  <a:gd name="connsiteY115" fmla="*/ 190462 h 1266350"/>
                  <a:gd name="connsiteX116" fmla="*/ 1393757 w 1607638"/>
                  <a:gd name="connsiteY116" fmla="*/ 190462 h 1266350"/>
                  <a:gd name="connsiteX117" fmla="*/ 1391918 w 1607638"/>
                  <a:gd name="connsiteY117" fmla="*/ 195346 h 1266350"/>
                  <a:gd name="connsiteX118" fmla="*/ 1398597 w 1607638"/>
                  <a:gd name="connsiteY118" fmla="*/ 195346 h 1266350"/>
                  <a:gd name="connsiteX119" fmla="*/ 1396758 w 1607638"/>
                  <a:gd name="connsiteY119" fmla="*/ 200230 h 1266350"/>
                  <a:gd name="connsiteX120" fmla="*/ 1403437 w 1607638"/>
                  <a:gd name="connsiteY120" fmla="*/ 200230 h 1266350"/>
                  <a:gd name="connsiteX121" fmla="*/ 1401598 w 1607638"/>
                  <a:gd name="connsiteY121" fmla="*/ 205113 h 1266350"/>
                  <a:gd name="connsiteX122" fmla="*/ 1408277 w 1607638"/>
                  <a:gd name="connsiteY122" fmla="*/ 205113 h 1266350"/>
                  <a:gd name="connsiteX123" fmla="*/ 1406438 w 1607638"/>
                  <a:gd name="connsiteY123" fmla="*/ 209997 h 1266350"/>
                  <a:gd name="connsiteX124" fmla="*/ 1413117 w 1607638"/>
                  <a:gd name="connsiteY124" fmla="*/ 209997 h 1266350"/>
                  <a:gd name="connsiteX125" fmla="*/ 1411278 w 1607638"/>
                  <a:gd name="connsiteY125" fmla="*/ 214881 h 1266350"/>
                  <a:gd name="connsiteX126" fmla="*/ 1417958 w 1607638"/>
                  <a:gd name="connsiteY126" fmla="*/ 214881 h 1266350"/>
                  <a:gd name="connsiteX127" fmla="*/ 1416119 w 1607638"/>
                  <a:gd name="connsiteY127" fmla="*/ 219764 h 1266350"/>
                  <a:gd name="connsiteX128" fmla="*/ 1422798 w 1607638"/>
                  <a:gd name="connsiteY128" fmla="*/ 219764 h 1266350"/>
                  <a:gd name="connsiteX129" fmla="*/ 1420959 w 1607638"/>
                  <a:gd name="connsiteY129" fmla="*/ 224648 h 1266350"/>
                  <a:gd name="connsiteX130" fmla="*/ 1427638 w 1607638"/>
                  <a:gd name="connsiteY130" fmla="*/ 224648 h 1266350"/>
                  <a:gd name="connsiteX131" fmla="*/ 1425799 w 1607638"/>
                  <a:gd name="connsiteY131" fmla="*/ 229532 h 1266350"/>
                  <a:gd name="connsiteX132" fmla="*/ 1432479 w 1607638"/>
                  <a:gd name="connsiteY132" fmla="*/ 229532 h 1266350"/>
                  <a:gd name="connsiteX133" fmla="*/ 1430640 w 1607638"/>
                  <a:gd name="connsiteY133" fmla="*/ 234415 h 1266350"/>
                  <a:gd name="connsiteX134" fmla="*/ 1437319 w 1607638"/>
                  <a:gd name="connsiteY134" fmla="*/ 234415 h 1266350"/>
                  <a:gd name="connsiteX135" fmla="*/ 1435480 w 1607638"/>
                  <a:gd name="connsiteY135" fmla="*/ 239299 h 1266350"/>
                  <a:gd name="connsiteX136" fmla="*/ 1442159 w 1607638"/>
                  <a:gd name="connsiteY136" fmla="*/ 239299 h 1266350"/>
                  <a:gd name="connsiteX137" fmla="*/ 1440320 w 1607638"/>
                  <a:gd name="connsiteY137" fmla="*/ 244182 h 1266350"/>
                  <a:gd name="connsiteX138" fmla="*/ 1447000 w 1607638"/>
                  <a:gd name="connsiteY138" fmla="*/ 244182 h 1266350"/>
                  <a:gd name="connsiteX139" fmla="*/ 1445161 w 1607638"/>
                  <a:gd name="connsiteY139" fmla="*/ 249066 h 1266350"/>
                  <a:gd name="connsiteX140" fmla="*/ 1451840 w 1607638"/>
                  <a:gd name="connsiteY140" fmla="*/ 249066 h 1266350"/>
                  <a:gd name="connsiteX141" fmla="*/ 1450001 w 1607638"/>
                  <a:gd name="connsiteY141" fmla="*/ 253950 h 1266350"/>
                  <a:gd name="connsiteX142" fmla="*/ 1456680 w 1607638"/>
                  <a:gd name="connsiteY142" fmla="*/ 253950 h 1266350"/>
                  <a:gd name="connsiteX143" fmla="*/ 1454841 w 1607638"/>
                  <a:gd name="connsiteY143" fmla="*/ 258834 h 1266350"/>
                  <a:gd name="connsiteX144" fmla="*/ 1461521 w 1607638"/>
                  <a:gd name="connsiteY144" fmla="*/ 258834 h 1266350"/>
                  <a:gd name="connsiteX145" fmla="*/ 1459682 w 1607638"/>
                  <a:gd name="connsiteY145" fmla="*/ 263717 h 1266350"/>
                  <a:gd name="connsiteX146" fmla="*/ 1466361 w 1607638"/>
                  <a:gd name="connsiteY146" fmla="*/ 263717 h 1266350"/>
                  <a:gd name="connsiteX147" fmla="*/ 1464522 w 1607638"/>
                  <a:gd name="connsiteY147" fmla="*/ 268601 h 1266350"/>
                  <a:gd name="connsiteX148" fmla="*/ 1471201 w 1607638"/>
                  <a:gd name="connsiteY148" fmla="*/ 268601 h 1266350"/>
                  <a:gd name="connsiteX149" fmla="*/ 1469362 w 1607638"/>
                  <a:gd name="connsiteY149" fmla="*/ 273485 h 1266350"/>
                  <a:gd name="connsiteX150" fmla="*/ 1476041 w 1607638"/>
                  <a:gd name="connsiteY150" fmla="*/ 273485 h 1266350"/>
                  <a:gd name="connsiteX151" fmla="*/ 1474202 w 1607638"/>
                  <a:gd name="connsiteY151" fmla="*/ 278368 h 1266350"/>
                  <a:gd name="connsiteX152" fmla="*/ 1480882 w 1607638"/>
                  <a:gd name="connsiteY152" fmla="*/ 278368 h 1266350"/>
                  <a:gd name="connsiteX153" fmla="*/ 1479043 w 1607638"/>
                  <a:gd name="connsiteY153" fmla="*/ 283252 h 1266350"/>
                  <a:gd name="connsiteX154" fmla="*/ 1485722 w 1607638"/>
                  <a:gd name="connsiteY154" fmla="*/ 283252 h 1266350"/>
                  <a:gd name="connsiteX155" fmla="*/ 1483883 w 1607638"/>
                  <a:gd name="connsiteY155" fmla="*/ 288135 h 1266350"/>
                  <a:gd name="connsiteX156" fmla="*/ 1490562 w 1607638"/>
                  <a:gd name="connsiteY156" fmla="*/ 288135 h 1266350"/>
                  <a:gd name="connsiteX157" fmla="*/ 1488723 w 1607638"/>
                  <a:gd name="connsiteY157" fmla="*/ 293019 h 1266350"/>
                  <a:gd name="connsiteX158" fmla="*/ 1495402 w 1607638"/>
                  <a:gd name="connsiteY158" fmla="*/ 293019 h 1266350"/>
                  <a:gd name="connsiteX159" fmla="*/ 1493563 w 1607638"/>
                  <a:gd name="connsiteY159" fmla="*/ 297903 h 1266350"/>
                  <a:gd name="connsiteX160" fmla="*/ 1500242 w 1607638"/>
                  <a:gd name="connsiteY160" fmla="*/ 297903 h 1266350"/>
                  <a:gd name="connsiteX161" fmla="*/ 1498403 w 1607638"/>
                  <a:gd name="connsiteY161" fmla="*/ 302786 h 1266350"/>
                  <a:gd name="connsiteX162" fmla="*/ 1505082 w 1607638"/>
                  <a:gd name="connsiteY162" fmla="*/ 302786 h 1266350"/>
                  <a:gd name="connsiteX163" fmla="*/ 1503243 w 1607638"/>
                  <a:gd name="connsiteY163" fmla="*/ 307670 h 1266350"/>
                  <a:gd name="connsiteX164" fmla="*/ 1509923 w 1607638"/>
                  <a:gd name="connsiteY164" fmla="*/ 307670 h 1266350"/>
                  <a:gd name="connsiteX165" fmla="*/ 1508084 w 1607638"/>
                  <a:gd name="connsiteY165" fmla="*/ 312554 h 1266350"/>
                  <a:gd name="connsiteX166" fmla="*/ 1514763 w 1607638"/>
                  <a:gd name="connsiteY166" fmla="*/ 312554 h 1266350"/>
                  <a:gd name="connsiteX167" fmla="*/ 1512924 w 1607638"/>
                  <a:gd name="connsiteY167" fmla="*/ 317437 h 1266350"/>
                  <a:gd name="connsiteX168" fmla="*/ 1519603 w 1607638"/>
                  <a:gd name="connsiteY168" fmla="*/ 317437 h 1266350"/>
                  <a:gd name="connsiteX169" fmla="*/ 1517764 w 1607638"/>
                  <a:gd name="connsiteY169" fmla="*/ 322321 h 1266350"/>
                  <a:gd name="connsiteX170" fmla="*/ 1524444 w 1607638"/>
                  <a:gd name="connsiteY170" fmla="*/ 322321 h 1266350"/>
                  <a:gd name="connsiteX171" fmla="*/ 1522605 w 1607638"/>
                  <a:gd name="connsiteY171" fmla="*/ 327205 h 1266350"/>
                  <a:gd name="connsiteX172" fmla="*/ 1529284 w 1607638"/>
                  <a:gd name="connsiteY172" fmla="*/ 327205 h 1266350"/>
                  <a:gd name="connsiteX173" fmla="*/ 1527445 w 1607638"/>
                  <a:gd name="connsiteY173" fmla="*/ 332088 h 1266350"/>
                  <a:gd name="connsiteX174" fmla="*/ 1534124 w 1607638"/>
                  <a:gd name="connsiteY174" fmla="*/ 332088 h 1266350"/>
                  <a:gd name="connsiteX175" fmla="*/ 1532285 w 1607638"/>
                  <a:gd name="connsiteY175" fmla="*/ 336972 h 1266350"/>
                  <a:gd name="connsiteX176" fmla="*/ 1538965 w 1607638"/>
                  <a:gd name="connsiteY176" fmla="*/ 336972 h 1266350"/>
                  <a:gd name="connsiteX177" fmla="*/ 1537126 w 1607638"/>
                  <a:gd name="connsiteY177" fmla="*/ 341856 h 1266350"/>
                  <a:gd name="connsiteX178" fmla="*/ 1543805 w 1607638"/>
                  <a:gd name="connsiteY178" fmla="*/ 341856 h 1266350"/>
                  <a:gd name="connsiteX179" fmla="*/ 1541966 w 1607638"/>
                  <a:gd name="connsiteY179" fmla="*/ 346739 h 1266350"/>
                  <a:gd name="connsiteX180" fmla="*/ 1548645 w 1607638"/>
                  <a:gd name="connsiteY180" fmla="*/ 346739 h 1266350"/>
                  <a:gd name="connsiteX181" fmla="*/ 1546806 w 1607638"/>
                  <a:gd name="connsiteY181" fmla="*/ 351623 h 1266350"/>
                  <a:gd name="connsiteX182" fmla="*/ 1553486 w 1607638"/>
                  <a:gd name="connsiteY182" fmla="*/ 351623 h 1266350"/>
                  <a:gd name="connsiteX183" fmla="*/ 1551647 w 1607638"/>
                  <a:gd name="connsiteY183" fmla="*/ 356507 h 1266350"/>
                  <a:gd name="connsiteX184" fmla="*/ 1558326 w 1607638"/>
                  <a:gd name="connsiteY184" fmla="*/ 356507 h 1266350"/>
                  <a:gd name="connsiteX185" fmla="*/ 1556487 w 1607638"/>
                  <a:gd name="connsiteY185" fmla="*/ 361390 h 1266350"/>
                  <a:gd name="connsiteX186" fmla="*/ 1563166 w 1607638"/>
                  <a:gd name="connsiteY186" fmla="*/ 361390 h 1266350"/>
                  <a:gd name="connsiteX187" fmla="*/ 1561327 w 1607638"/>
                  <a:gd name="connsiteY187" fmla="*/ 366274 h 1266350"/>
                  <a:gd name="connsiteX188" fmla="*/ 1568006 w 1607638"/>
                  <a:gd name="connsiteY188" fmla="*/ 366274 h 1266350"/>
                  <a:gd name="connsiteX189" fmla="*/ 1566167 w 1607638"/>
                  <a:gd name="connsiteY189" fmla="*/ 371157 h 1266350"/>
                  <a:gd name="connsiteX190" fmla="*/ 1572846 w 1607638"/>
                  <a:gd name="connsiteY190" fmla="*/ 371157 h 1266350"/>
                  <a:gd name="connsiteX191" fmla="*/ 1571007 w 1607638"/>
                  <a:gd name="connsiteY191" fmla="*/ 376041 h 1266350"/>
                  <a:gd name="connsiteX192" fmla="*/ 1577686 w 1607638"/>
                  <a:gd name="connsiteY192" fmla="*/ 376041 h 1266350"/>
                  <a:gd name="connsiteX193" fmla="*/ 1575847 w 1607638"/>
                  <a:gd name="connsiteY193" fmla="*/ 380925 h 1266350"/>
                  <a:gd name="connsiteX194" fmla="*/ 1582527 w 1607638"/>
                  <a:gd name="connsiteY194" fmla="*/ 380925 h 1266350"/>
                  <a:gd name="connsiteX195" fmla="*/ 1580688 w 1607638"/>
                  <a:gd name="connsiteY195" fmla="*/ 385808 h 1266350"/>
                  <a:gd name="connsiteX196" fmla="*/ 1587367 w 1607638"/>
                  <a:gd name="connsiteY196" fmla="*/ 385808 h 1266350"/>
                  <a:gd name="connsiteX197" fmla="*/ 1585528 w 1607638"/>
                  <a:gd name="connsiteY197" fmla="*/ 390692 h 1266350"/>
                  <a:gd name="connsiteX198" fmla="*/ 1592207 w 1607638"/>
                  <a:gd name="connsiteY198" fmla="*/ 390692 h 1266350"/>
                  <a:gd name="connsiteX199" fmla="*/ 1590368 w 1607638"/>
                  <a:gd name="connsiteY199" fmla="*/ 395576 h 1266350"/>
                  <a:gd name="connsiteX200" fmla="*/ 1597047 w 1607638"/>
                  <a:gd name="connsiteY200" fmla="*/ 395576 h 1266350"/>
                  <a:gd name="connsiteX201" fmla="*/ 1595208 w 1607638"/>
                  <a:gd name="connsiteY201" fmla="*/ 400459 h 1266350"/>
                  <a:gd name="connsiteX202" fmla="*/ 1601888 w 1607638"/>
                  <a:gd name="connsiteY202" fmla="*/ 400459 h 1266350"/>
                  <a:gd name="connsiteX203" fmla="*/ 1600049 w 1607638"/>
                  <a:gd name="connsiteY203" fmla="*/ 405343 h 1266350"/>
                  <a:gd name="connsiteX204" fmla="*/ 1606728 w 1607638"/>
                  <a:gd name="connsiteY204" fmla="*/ 405343 h 1266350"/>
                  <a:gd name="connsiteX205" fmla="*/ 1604889 w 1607638"/>
                  <a:gd name="connsiteY205" fmla="*/ 410227 h 1266350"/>
                  <a:gd name="connsiteX206" fmla="*/ 1607638 w 1607638"/>
                  <a:gd name="connsiteY206" fmla="*/ 410227 h 1266350"/>
                  <a:gd name="connsiteX207" fmla="*/ 1607638 w 1607638"/>
                  <a:gd name="connsiteY207" fmla="*/ 434390 h 1266350"/>
                  <a:gd name="connsiteX208" fmla="*/ 1607638 w 1607638"/>
                  <a:gd name="connsiteY208" fmla="*/ 1048131 h 1266350"/>
                  <a:gd name="connsiteX209" fmla="*/ 1413665 w 1607638"/>
                  <a:gd name="connsiteY209" fmla="*/ 1266350 h 1266350"/>
                  <a:gd name="connsiteX210" fmla="*/ 739189 w 1607638"/>
                  <a:gd name="connsiteY210" fmla="*/ 1266350 h 1266350"/>
                  <a:gd name="connsiteX211" fmla="*/ 724565 w 1607638"/>
                  <a:gd name="connsiteY211" fmla="*/ 1266350 h 1266350"/>
                  <a:gd name="connsiteX212" fmla="*/ 723866 w 1607638"/>
                  <a:gd name="connsiteY212" fmla="*/ 1265367 h 1266350"/>
                  <a:gd name="connsiteX213" fmla="*/ 721262 w 1607638"/>
                  <a:gd name="connsiteY213" fmla="*/ 1263629 h 1266350"/>
                  <a:gd name="connsiteX214" fmla="*/ 719026 w 1607638"/>
                  <a:gd name="connsiteY214" fmla="*/ 1260483 h 1266350"/>
                  <a:gd name="connsiteX215" fmla="*/ 716422 w 1607638"/>
                  <a:gd name="connsiteY215" fmla="*/ 1258745 h 1266350"/>
                  <a:gd name="connsiteX216" fmla="*/ 714188 w 1607638"/>
                  <a:gd name="connsiteY216" fmla="*/ 1255602 h 1266350"/>
                  <a:gd name="connsiteX217" fmla="*/ 711581 w 1607638"/>
                  <a:gd name="connsiteY217" fmla="*/ 1253862 h 1266350"/>
                  <a:gd name="connsiteX218" fmla="*/ 709345 w 1607638"/>
                  <a:gd name="connsiteY218" fmla="*/ 1250716 h 1266350"/>
                  <a:gd name="connsiteX219" fmla="*/ 706741 w 1607638"/>
                  <a:gd name="connsiteY219" fmla="*/ 1248978 h 1266350"/>
                  <a:gd name="connsiteX220" fmla="*/ 704506 w 1607638"/>
                  <a:gd name="connsiteY220" fmla="*/ 1245833 h 1266350"/>
                  <a:gd name="connsiteX221" fmla="*/ 701901 w 1607638"/>
                  <a:gd name="connsiteY221" fmla="*/ 1244095 h 1266350"/>
                  <a:gd name="connsiteX222" fmla="*/ 699666 w 1607638"/>
                  <a:gd name="connsiteY222" fmla="*/ 1240950 h 1266350"/>
                  <a:gd name="connsiteX223" fmla="*/ 697060 w 1607638"/>
                  <a:gd name="connsiteY223" fmla="*/ 1239211 h 1266350"/>
                  <a:gd name="connsiteX224" fmla="*/ 694824 w 1607638"/>
                  <a:gd name="connsiteY224" fmla="*/ 1236065 h 1266350"/>
                  <a:gd name="connsiteX225" fmla="*/ 692220 w 1607638"/>
                  <a:gd name="connsiteY225" fmla="*/ 1234327 h 1266350"/>
                  <a:gd name="connsiteX226" fmla="*/ 689985 w 1607638"/>
                  <a:gd name="connsiteY226" fmla="*/ 1231182 h 1266350"/>
                  <a:gd name="connsiteX227" fmla="*/ 687380 w 1607638"/>
                  <a:gd name="connsiteY227" fmla="*/ 1229444 h 1266350"/>
                  <a:gd name="connsiteX228" fmla="*/ 685145 w 1607638"/>
                  <a:gd name="connsiteY228" fmla="*/ 1226299 h 1266350"/>
                  <a:gd name="connsiteX229" fmla="*/ 682539 w 1607638"/>
                  <a:gd name="connsiteY229" fmla="*/ 1224560 h 1266350"/>
                  <a:gd name="connsiteX230" fmla="*/ 680303 w 1607638"/>
                  <a:gd name="connsiteY230" fmla="*/ 1221414 h 1266350"/>
                  <a:gd name="connsiteX231" fmla="*/ 677699 w 1607638"/>
                  <a:gd name="connsiteY231" fmla="*/ 1219676 h 1266350"/>
                  <a:gd name="connsiteX232" fmla="*/ 675464 w 1607638"/>
                  <a:gd name="connsiteY232" fmla="*/ 1216531 h 1266350"/>
                  <a:gd name="connsiteX233" fmla="*/ 672859 w 1607638"/>
                  <a:gd name="connsiteY233" fmla="*/ 1214793 h 1266350"/>
                  <a:gd name="connsiteX234" fmla="*/ 670623 w 1607638"/>
                  <a:gd name="connsiteY234" fmla="*/ 1211647 h 1266350"/>
                  <a:gd name="connsiteX235" fmla="*/ 668019 w 1607638"/>
                  <a:gd name="connsiteY235" fmla="*/ 1209909 h 1266350"/>
                  <a:gd name="connsiteX236" fmla="*/ 665783 w 1607638"/>
                  <a:gd name="connsiteY236" fmla="*/ 1206763 h 1266350"/>
                  <a:gd name="connsiteX237" fmla="*/ 663179 w 1607638"/>
                  <a:gd name="connsiteY237" fmla="*/ 1205025 h 1266350"/>
                  <a:gd name="connsiteX238" fmla="*/ 660943 w 1607638"/>
                  <a:gd name="connsiteY238" fmla="*/ 1201879 h 1266350"/>
                  <a:gd name="connsiteX239" fmla="*/ 658339 w 1607638"/>
                  <a:gd name="connsiteY239" fmla="*/ 1200141 h 1266350"/>
                  <a:gd name="connsiteX240" fmla="*/ 656104 w 1607638"/>
                  <a:gd name="connsiteY240" fmla="*/ 1196996 h 1266350"/>
                  <a:gd name="connsiteX241" fmla="*/ 653499 w 1607638"/>
                  <a:gd name="connsiteY241" fmla="*/ 1195258 h 1266350"/>
                  <a:gd name="connsiteX242" fmla="*/ 651264 w 1607638"/>
                  <a:gd name="connsiteY242" fmla="*/ 1192113 h 1266350"/>
                  <a:gd name="connsiteX243" fmla="*/ 648658 w 1607638"/>
                  <a:gd name="connsiteY243" fmla="*/ 1190374 h 1266350"/>
                  <a:gd name="connsiteX244" fmla="*/ 646423 w 1607638"/>
                  <a:gd name="connsiteY244" fmla="*/ 1187229 h 1266350"/>
                  <a:gd name="connsiteX245" fmla="*/ 643818 w 1607638"/>
                  <a:gd name="connsiteY245" fmla="*/ 1185491 h 1266350"/>
                  <a:gd name="connsiteX246" fmla="*/ 641582 w 1607638"/>
                  <a:gd name="connsiteY246" fmla="*/ 1182345 h 1266350"/>
                  <a:gd name="connsiteX247" fmla="*/ 638978 w 1607638"/>
                  <a:gd name="connsiteY247" fmla="*/ 1180607 h 1266350"/>
                  <a:gd name="connsiteX248" fmla="*/ 636743 w 1607638"/>
                  <a:gd name="connsiteY248" fmla="*/ 1177462 h 1266350"/>
                  <a:gd name="connsiteX249" fmla="*/ 634137 w 1607638"/>
                  <a:gd name="connsiteY249" fmla="*/ 1175723 h 1266350"/>
                  <a:gd name="connsiteX250" fmla="*/ 631902 w 1607638"/>
                  <a:gd name="connsiteY250" fmla="*/ 1172578 h 1266350"/>
                  <a:gd name="connsiteX251" fmla="*/ 629297 w 1607638"/>
                  <a:gd name="connsiteY251" fmla="*/ 1170840 h 1266350"/>
                  <a:gd name="connsiteX252" fmla="*/ 627060 w 1607638"/>
                  <a:gd name="connsiteY252" fmla="*/ 1167693 h 1266350"/>
                  <a:gd name="connsiteX253" fmla="*/ 624457 w 1607638"/>
                  <a:gd name="connsiteY253" fmla="*/ 1165956 h 1266350"/>
                  <a:gd name="connsiteX254" fmla="*/ 622223 w 1607638"/>
                  <a:gd name="connsiteY254" fmla="*/ 1162812 h 1266350"/>
                  <a:gd name="connsiteX255" fmla="*/ 619616 w 1607638"/>
                  <a:gd name="connsiteY255" fmla="*/ 1161073 h 1266350"/>
                  <a:gd name="connsiteX256" fmla="*/ 617379 w 1607638"/>
                  <a:gd name="connsiteY256" fmla="*/ 1157926 h 1266350"/>
                  <a:gd name="connsiteX257" fmla="*/ 614776 w 1607638"/>
                  <a:gd name="connsiteY257" fmla="*/ 1156189 h 1266350"/>
                  <a:gd name="connsiteX258" fmla="*/ 612540 w 1607638"/>
                  <a:gd name="connsiteY258" fmla="*/ 1153042 h 1266350"/>
                  <a:gd name="connsiteX259" fmla="*/ 609936 w 1607638"/>
                  <a:gd name="connsiteY259" fmla="*/ 1151305 h 1266350"/>
                  <a:gd name="connsiteX260" fmla="*/ 607700 w 1607638"/>
                  <a:gd name="connsiteY260" fmla="*/ 1148158 h 1266350"/>
                  <a:gd name="connsiteX261" fmla="*/ 605096 w 1607638"/>
                  <a:gd name="connsiteY261" fmla="*/ 1146421 h 1266350"/>
                  <a:gd name="connsiteX262" fmla="*/ 602862 w 1607638"/>
                  <a:gd name="connsiteY262" fmla="*/ 1143277 h 1266350"/>
                  <a:gd name="connsiteX263" fmla="*/ 600255 w 1607638"/>
                  <a:gd name="connsiteY263" fmla="*/ 1141538 h 1266350"/>
                  <a:gd name="connsiteX264" fmla="*/ 598019 w 1607638"/>
                  <a:gd name="connsiteY264" fmla="*/ 1138391 h 1266350"/>
                  <a:gd name="connsiteX265" fmla="*/ 595415 w 1607638"/>
                  <a:gd name="connsiteY265" fmla="*/ 1136654 h 1266350"/>
                  <a:gd name="connsiteX266" fmla="*/ 593179 w 1607638"/>
                  <a:gd name="connsiteY266" fmla="*/ 1133507 h 1266350"/>
                  <a:gd name="connsiteX267" fmla="*/ 590575 w 1607638"/>
                  <a:gd name="connsiteY267" fmla="*/ 1131770 h 1266350"/>
                  <a:gd name="connsiteX268" fmla="*/ 588341 w 1607638"/>
                  <a:gd name="connsiteY268" fmla="*/ 1128626 h 1266350"/>
                  <a:gd name="connsiteX269" fmla="*/ 585734 w 1607638"/>
                  <a:gd name="connsiteY269" fmla="*/ 1126887 h 1266350"/>
                  <a:gd name="connsiteX270" fmla="*/ 583498 w 1607638"/>
                  <a:gd name="connsiteY270" fmla="*/ 1123740 h 1266350"/>
                  <a:gd name="connsiteX271" fmla="*/ 580894 w 1607638"/>
                  <a:gd name="connsiteY271" fmla="*/ 1122003 h 1266350"/>
                  <a:gd name="connsiteX272" fmla="*/ 578658 w 1607638"/>
                  <a:gd name="connsiteY272" fmla="*/ 1118856 h 1266350"/>
                  <a:gd name="connsiteX273" fmla="*/ 576054 w 1607638"/>
                  <a:gd name="connsiteY273" fmla="*/ 1117119 h 1266350"/>
                  <a:gd name="connsiteX274" fmla="*/ 573819 w 1607638"/>
                  <a:gd name="connsiteY274" fmla="*/ 1113974 h 1266350"/>
                  <a:gd name="connsiteX275" fmla="*/ 571214 w 1607638"/>
                  <a:gd name="connsiteY275" fmla="*/ 1112236 h 1266350"/>
                  <a:gd name="connsiteX276" fmla="*/ 568978 w 1607638"/>
                  <a:gd name="connsiteY276" fmla="*/ 1109089 h 1266350"/>
                  <a:gd name="connsiteX277" fmla="*/ 566374 w 1607638"/>
                  <a:gd name="connsiteY277" fmla="*/ 1107352 h 1266350"/>
                  <a:gd name="connsiteX278" fmla="*/ 564139 w 1607638"/>
                  <a:gd name="connsiteY278" fmla="*/ 1104207 h 1266350"/>
                  <a:gd name="connsiteX279" fmla="*/ 561534 w 1607638"/>
                  <a:gd name="connsiteY279" fmla="*/ 1102469 h 1266350"/>
                  <a:gd name="connsiteX280" fmla="*/ 559298 w 1607638"/>
                  <a:gd name="connsiteY280" fmla="*/ 1099324 h 1266350"/>
                  <a:gd name="connsiteX281" fmla="*/ 556693 w 1607638"/>
                  <a:gd name="connsiteY281" fmla="*/ 1097585 h 1266350"/>
                  <a:gd name="connsiteX282" fmla="*/ 554457 w 1607638"/>
                  <a:gd name="connsiteY282" fmla="*/ 1094438 h 1266350"/>
                  <a:gd name="connsiteX283" fmla="*/ 551853 w 1607638"/>
                  <a:gd name="connsiteY283" fmla="*/ 1092701 h 1266350"/>
                  <a:gd name="connsiteX284" fmla="*/ 549618 w 1607638"/>
                  <a:gd name="connsiteY284" fmla="*/ 1089556 h 1266350"/>
                  <a:gd name="connsiteX285" fmla="*/ 547013 w 1607638"/>
                  <a:gd name="connsiteY285" fmla="*/ 1087818 h 1266350"/>
                  <a:gd name="connsiteX286" fmla="*/ 544777 w 1607638"/>
                  <a:gd name="connsiteY286" fmla="*/ 1084673 h 1266350"/>
                  <a:gd name="connsiteX287" fmla="*/ 542172 w 1607638"/>
                  <a:gd name="connsiteY287" fmla="*/ 1082934 h 1266350"/>
                  <a:gd name="connsiteX288" fmla="*/ 539936 w 1607638"/>
                  <a:gd name="connsiteY288" fmla="*/ 1079787 h 1266350"/>
                  <a:gd name="connsiteX289" fmla="*/ 537332 w 1607638"/>
                  <a:gd name="connsiteY289" fmla="*/ 1078050 h 1266350"/>
                  <a:gd name="connsiteX290" fmla="*/ 535097 w 1607638"/>
                  <a:gd name="connsiteY290" fmla="*/ 1074905 h 1266350"/>
                  <a:gd name="connsiteX291" fmla="*/ 532492 w 1607638"/>
                  <a:gd name="connsiteY291" fmla="*/ 1073167 h 1266350"/>
                  <a:gd name="connsiteX292" fmla="*/ 530256 w 1607638"/>
                  <a:gd name="connsiteY292" fmla="*/ 1070022 h 1266350"/>
                  <a:gd name="connsiteX293" fmla="*/ 527651 w 1607638"/>
                  <a:gd name="connsiteY293" fmla="*/ 1068283 h 1266350"/>
                  <a:gd name="connsiteX294" fmla="*/ 525414 w 1607638"/>
                  <a:gd name="connsiteY294" fmla="*/ 1065136 h 1266350"/>
                  <a:gd name="connsiteX295" fmla="*/ 522811 w 1607638"/>
                  <a:gd name="connsiteY295" fmla="*/ 1063399 h 1266350"/>
                  <a:gd name="connsiteX296" fmla="*/ 520576 w 1607638"/>
                  <a:gd name="connsiteY296" fmla="*/ 1060254 h 1266350"/>
                  <a:gd name="connsiteX297" fmla="*/ 517971 w 1607638"/>
                  <a:gd name="connsiteY297" fmla="*/ 1058516 h 1266350"/>
                  <a:gd name="connsiteX298" fmla="*/ 515735 w 1607638"/>
                  <a:gd name="connsiteY298" fmla="*/ 1055369 h 1266350"/>
                  <a:gd name="connsiteX299" fmla="*/ 513131 w 1607638"/>
                  <a:gd name="connsiteY299" fmla="*/ 1053632 h 1266350"/>
                  <a:gd name="connsiteX300" fmla="*/ 510895 w 1607638"/>
                  <a:gd name="connsiteY300" fmla="*/ 1050487 h 1266350"/>
                  <a:gd name="connsiteX301" fmla="*/ 508290 w 1607638"/>
                  <a:gd name="connsiteY301" fmla="*/ 1048748 h 1266350"/>
                  <a:gd name="connsiteX302" fmla="*/ 506055 w 1607638"/>
                  <a:gd name="connsiteY302" fmla="*/ 1045603 h 1266350"/>
                  <a:gd name="connsiteX303" fmla="*/ 503450 w 1607638"/>
                  <a:gd name="connsiteY303" fmla="*/ 1043865 h 1266350"/>
                  <a:gd name="connsiteX304" fmla="*/ 501214 w 1607638"/>
                  <a:gd name="connsiteY304" fmla="*/ 1040718 h 1266350"/>
                  <a:gd name="connsiteX305" fmla="*/ 498610 w 1607638"/>
                  <a:gd name="connsiteY305" fmla="*/ 1038981 h 1266350"/>
                  <a:gd name="connsiteX306" fmla="*/ 496374 w 1607638"/>
                  <a:gd name="connsiteY306" fmla="*/ 1035834 h 1266350"/>
                  <a:gd name="connsiteX307" fmla="*/ 493770 w 1607638"/>
                  <a:gd name="connsiteY307" fmla="*/ 1034097 h 1266350"/>
                  <a:gd name="connsiteX308" fmla="*/ 491535 w 1607638"/>
                  <a:gd name="connsiteY308" fmla="*/ 1030952 h 1266350"/>
                  <a:gd name="connsiteX309" fmla="*/ 488930 w 1607638"/>
                  <a:gd name="connsiteY309" fmla="*/ 1029214 h 1266350"/>
                  <a:gd name="connsiteX310" fmla="*/ 486693 w 1607638"/>
                  <a:gd name="connsiteY310" fmla="*/ 1026067 h 1266350"/>
                  <a:gd name="connsiteX311" fmla="*/ 484090 w 1607638"/>
                  <a:gd name="connsiteY311" fmla="*/ 1024330 h 1266350"/>
                  <a:gd name="connsiteX312" fmla="*/ 481856 w 1607638"/>
                  <a:gd name="connsiteY312" fmla="*/ 1021186 h 1266350"/>
                  <a:gd name="connsiteX313" fmla="*/ 479249 w 1607638"/>
                  <a:gd name="connsiteY313" fmla="*/ 1019447 h 1266350"/>
                  <a:gd name="connsiteX314" fmla="*/ 477012 w 1607638"/>
                  <a:gd name="connsiteY314" fmla="*/ 1016300 h 1266350"/>
                  <a:gd name="connsiteX315" fmla="*/ 474409 w 1607638"/>
                  <a:gd name="connsiteY315" fmla="*/ 1014563 h 1266350"/>
                  <a:gd name="connsiteX316" fmla="*/ 472173 w 1607638"/>
                  <a:gd name="connsiteY316" fmla="*/ 1011416 h 1266350"/>
                  <a:gd name="connsiteX317" fmla="*/ 469569 w 1607638"/>
                  <a:gd name="connsiteY317" fmla="*/ 1009679 h 1266350"/>
                  <a:gd name="connsiteX318" fmla="*/ 467335 w 1607638"/>
                  <a:gd name="connsiteY318" fmla="*/ 1006535 h 1266350"/>
                  <a:gd name="connsiteX319" fmla="*/ 464728 w 1607638"/>
                  <a:gd name="connsiteY319" fmla="*/ 1004796 h 1266350"/>
                  <a:gd name="connsiteX320" fmla="*/ 462492 w 1607638"/>
                  <a:gd name="connsiteY320" fmla="*/ 1001649 h 1266350"/>
                  <a:gd name="connsiteX321" fmla="*/ 459888 w 1607638"/>
                  <a:gd name="connsiteY321" fmla="*/ 999912 h 1266350"/>
                  <a:gd name="connsiteX322" fmla="*/ 457652 w 1607638"/>
                  <a:gd name="connsiteY322" fmla="*/ 996765 h 1266350"/>
                  <a:gd name="connsiteX323" fmla="*/ 455048 w 1607638"/>
                  <a:gd name="connsiteY323" fmla="*/ 995028 h 1266350"/>
                  <a:gd name="connsiteX324" fmla="*/ 452814 w 1607638"/>
                  <a:gd name="connsiteY324" fmla="*/ 991884 h 1266350"/>
                  <a:gd name="connsiteX325" fmla="*/ 450207 w 1607638"/>
                  <a:gd name="connsiteY325" fmla="*/ 990145 h 1266350"/>
                  <a:gd name="connsiteX326" fmla="*/ 447971 w 1607638"/>
                  <a:gd name="connsiteY326" fmla="*/ 986998 h 1266350"/>
                  <a:gd name="connsiteX327" fmla="*/ 445367 w 1607638"/>
                  <a:gd name="connsiteY327" fmla="*/ 985261 h 1266350"/>
                  <a:gd name="connsiteX328" fmla="*/ 443131 w 1607638"/>
                  <a:gd name="connsiteY328" fmla="*/ 982114 h 1266350"/>
                  <a:gd name="connsiteX329" fmla="*/ 440527 w 1607638"/>
                  <a:gd name="connsiteY329" fmla="*/ 980377 h 1266350"/>
                  <a:gd name="connsiteX330" fmla="*/ 438293 w 1607638"/>
                  <a:gd name="connsiteY330" fmla="*/ 977233 h 1266350"/>
                  <a:gd name="connsiteX331" fmla="*/ 435686 w 1607638"/>
                  <a:gd name="connsiteY331" fmla="*/ 975494 h 1266350"/>
                  <a:gd name="connsiteX332" fmla="*/ 433450 w 1607638"/>
                  <a:gd name="connsiteY332" fmla="*/ 972347 h 1266350"/>
                  <a:gd name="connsiteX333" fmla="*/ 430846 w 1607638"/>
                  <a:gd name="connsiteY333" fmla="*/ 970610 h 1266350"/>
                  <a:gd name="connsiteX334" fmla="*/ 428610 w 1607638"/>
                  <a:gd name="connsiteY334" fmla="*/ 967463 h 1266350"/>
                  <a:gd name="connsiteX335" fmla="*/ 426006 w 1607638"/>
                  <a:gd name="connsiteY335" fmla="*/ 965726 h 1266350"/>
                  <a:gd name="connsiteX336" fmla="*/ 423771 w 1607638"/>
                  <a:gd name="connsiteY336" fmla="*/ 962581 h 1266350"/>
                  <a:gd name="connsiteX337" fmla="*/ 421166 w 1607638"/>
                  <a:gd name="connsiteY337" fmla="*/ 960843 h 1266350"/>
                  <a:gd name="connsiteX338" fmla="*/ 418930 w 1607638"/>
                  <a:gd name="connsiteY338" fmla="*/ 957698 h 1266350"/>
                  <a:gd name="connsiteX339" fmla="*/ 416325 w 1607638"/>
                  <a:gd name="connsiteY339" fmla="*/ 955959 h 1266350"/>
                  <a:gd name="connsiteX340" fmla="*/ 414089 w 1607638"/>
                  <a:gd name="connsiteY340" fmla="*/ 952812 h 1266350"/>
                  <a:gd name="connsiteX341" fmla="*/ 411485 w 1607638"/>
                  <a:gd name="connsiteY341" fmla="*/ 951075 h 1266350"/>
                  <a:gd name="connsiteX342" fmla="*/ 409250 w 1607638"/>
                  <a:gd name="connsiteY342" fmla="*/ 947930 h 1266350"/>
                  <a:gd name="connsiteX343" fmla="*/ 406645 w 1607638"/>
                  <a:gd name="connsiteY343" fmla="*/ 946192 h 1266350"/>
                  <a:gd name="connsiteX344" fmla="*/ 404409 w 1607638"/>
                  <a:gd name="connsiteY344" fmla="*/ 943045 h 1266350"/>
                  <a:gd name="connsiteX345" fmla="*/ 401805 w 1607638"/>
                  <a:gd name="connsiteY345" fmla="*/ 941308 h 1266350"/>
                  <a:gd name="connsiteX346" fmla="*/ 399570 w 1607638"/>
                  <a:gd name="connsiteY346" fmla="*/ 938163 h 1266350"/>
                  <a:gd name="connsiteX347" fmla="*/ 396965 w 1607638"/>
                  <a:gd name="connsiteY347" fmla="*/ 936425 h 1266350"/>
                  <a:gd name="connsiteX348" fmla="*/ 394729 w 1607638"/>
                  <a:gd name="connsiteY348" fmla="*/ 933278 h 1266350"/>
                  <a:gd name="connsiteX349" fmla="*/ 392125 w 1607638"/>
                  <a:gd name="connsiteY349" fmla="*/ 931541 h 1266350"/>
                  <a:gd name="connsiteX350" fmla="*/ 389889 w 1607638"/>
                  <a:gd name="connsiteY350" fmla="*/ 928396 h 1266350"/>
                  <a:gd name="connsiteX351" fmla="*/ 387284 w 1607638"/>
                  <a:gd name="connsiteY351" fmla="*/ 926657 h 1266350"/>
                  <a:gd name="connsiteX352" fmla="*/ 385049 w 1607638"/>
                  <a:gd name="connsiteY352" fmla="*/ 923512 h 1266350"/>
                  <a:gd name="connsiteX353" fmla="*/ 382444 w 1607638"/>
                  <a:gd name="connsiteY353" fmla="*/ 921774 h 1266350"/>
                  <a:gd name="connsiteX354" fmla="*/ 380207 w 1607638"/>
                  <a:gd name="connsiteY354" fmla="*/ 918627 h 1266350"/>
                  <a:gd name="connsiteX355" fmla="*/ 377604 w 1607638"/>
                  <a:gd name="connsiteY355" fmla="*/ 916890 h 1266350"/>
                  <a:gd name="connsiteX356" fmla="*/ 375368 w 1607638"/>
                  <a:gd name="connsiteY356" fmla="*/ 913745 h 1266350"/>
                  <a:gd name="connsiteX357" fmla="*/ 372763 w 1607638"/>
                  <a:gd name="connsiteY357" fmla="*/ 912006 h 1266350"/>
                  <a:gd name="connsiteX358" fmla="*/ 370528 w 1607638"/>
                  <a:gd name="connsiteY358" fmla="*/ 908861 h 1266350"/>
                  <a:gd name="connsiteX359" fmla="*/ 367923 w 1607638"/>
                  <a:gd name="connsiteY359" fmla="*/ 907123 h 1266350"/>
                  <a:gd name="connsiteX360" fmla="*/ 365686 w 1607638"/>
                  <a:gd name="connsiteY360" fmla="*/ 903976 h 1266350"/>
                  <a:gd name="connsiteX361" fmla="*/ 363083 w 1607638"/>
                  <a:gd name="connsiteY361" fmla="*/ 902239 h 1266350"/>
                  <a:gd name="connsiteX362" fmla="*/ 360847 w 1607638"/>
                  <a:gd name="connsiteY362" fmla="*/ 899093 h 1266350"/>
                  <a:gd name="connsiteX363" fmla="*/ 358242 w 1607638"/>
                  <a:gd name="connsiteY363" fmla="*/ 897355 h 1266350"/>
                  <a:gd name="connsiteX364" fmla="*/ 356007 w 1607638"/>
                  <a:gd name="connsiteY364" fmla="*/ 894210 h 1266350"/>
                  <a:gd name="connsiteX365" fmla="*/ 353402 w 1607638"/>
                  <a:gd name="connsiteY365" fmla="*/ 892472 h 1266350"/>
                  <a:gd name="connsiteX366" fmla="*/ 351165 w 1607638"/>
                  <a:gd name="connsiteY366" fmla="*/ 889325 h 1266350"/>
                  <a:gd name="connsiteX367" fmla="*/ 348562 w 1607638"/>
                  <a:gd name="connsiteY367" fmla="*/ 887588 h 1266350"/>
                  <a:gd name="connsiteX368" fmla="*/ 346326 w 1607638"/>
                  <a:gd name="connsiteY368" fmla="*/ 884442 h 1266350"/>
                  <a:gd name="connsiteX369" fmla="*/ 343721 w 1607638"/>
                  <a:gd name="connsiteY369" fmla="*/ 882704 h 1266350"/>
                  <a:gd name="connsiteX370" fmla="*/ 341486 w 1607638"/>
                  <a:gd name="connsiteY370" fmla="*/ 879559 h 1266350"/>
                  <a:gd name="connsiteX371" fmla="*/ 338881 w 1607638"/>
                  <a:gd name="connsiteY371" fmla="*/ 877821 h 1266350"/>
                  <a:gd name="connsiteX372" fmla="*/ 336644 w 1607638"/>
                  <a:gd name="connsiteY372" fmla="*/ 874674 h 1266350"/>
                  <a:gd name="connsiteX373" fmla="*/ 334041 w 1607638"/>
                  <a:gd name="connsiteY373" fmla="*/ 872937 h 1266350"/>
                  <a:gd name="connsiteX374" fmla="*/ 331805 w 1607638"/>
                  <a:gd name="connsiteY374" fmla="*/ 869790 h 1266350"/>
                  <a:gd name="connsiteX375" fmla="*/ 329201 w 1607638"/>
                  <a:gd name="connsiteY375" fmla="*/ 868053 h 1266350"/>
                  <a:gd name="connsiteX376" fmla="*/ 326966 w 1607638"/>
                  <a:gd name="connsiteY376" fmla="*/ 864908 h 1266350"/>
                  <a:gd name="connsiteX377" fmla="*/ 324361 w 1607638"/>
                  <a:gd name="connsiteY377" fmla="*/ 863170 h 1266350"/>
                  <a:gd name="connsiteX378" fmla="*/ 322124 w 1607638"/>
                  <a:gd name="connsiteY378" fmla="*/ 860023 h 1266350"/>
                  <a:gd name="connsiteX379" fmla="*/ 319521 w 1607638"/>
                  <a:gd name="connsiteY379" fmla="*/ 858286 h 1266350"/>
                  <a:gd name="connsiteX380" fmla="*/ 317287 w 1607638"/>
                  <a:gd name="connsiteY380" fmla="*/ 855142 h 1266350"/>
                  <a:gd name="connsiteX381" fmla="*/ 314680 w 1607638"/>
                  <a:gd name="connsiteY381" fmla="*/ 853403 h 1266350"/>
                  <a:gd name="connsiteX382" fmla="*/ 312443 w 1607638"/>
                  <a:gd name="connsiteY382" fmla="*/ 850256 h 1266350"/>
                  <a:gd name="connsiteX383" fmla="*/ 309840 w 1607638"/>
                  <a:gd name="connsiteY383" fmla="*/ 848519 h 1266350"/>
                  <a:gd name="connsiteX384" fmla="*/ 307604 w 1607638"/>
                  <a:gd name="connsiteY384" fmla="*/ 845372 h 1266350"/>
                  <a:gd name="connsiteX385" fmla="*/ 305000 w 1607638"/>
                  <a:gd name="connsiteY385" fmla="*/ 843635 h 1266350"/>
                  <a:gd name="connsiteX386" fmla="*/ 302765 w 1607638"/>
                  <a:gd name="connsiteY386" fmla="*/ 840490 h 1266350"/>
                  <a:gd name="connsiteX387" fmla="*/ 300160 w 1607638"/>
                  <a:gd name="connsiteY387" fmla="*/ 838752 h 1266350"/>
                  <a:gd name="connsiteX388" fmla="*/ 297924 w 1607638"/>
                  <a:gd name="connsiteY388" fmla="*/ 835606 h 1266350"/>
                  <a:gd name="connsiteX389" fmla="*/ 295319 w 1607638"/>
                  <a:gd name="connsiteY389" fmla="*/ 833868 h 1266350"/>
                  <a:gd name="connsiteX390" fmla="*/ 293082 w 1607638"/>
                  <a:gd name="connsiteY390" fmla="*/ 830721 h 1266350"/>
                  <a:gd name="connsiteX391" fmla="*/ 290479 w 1607638"/>
                  <a:gd name="connsiteY391" fmla="*/ 828984 h 1266350"/>
                  <a:gd name="connsiteX392" fmla="*/ 288242 w 1607638"/>
                  <a:gd name="connsiteY392" fmla="*/ 825837 h 1266350"/>
                  <a:gd name="connsiteX393" fmla="*/ 285639 w 1607638"/>
                  <a:gd name="connsiteY393" fmla="*/ 824100 h 1266350"/>
                  <a:gd name="connsiteX394" fmla="*/ 283405 w 1607638"/>
                  <a:gd name="connsiteY394" fmla="*/ 820957 h 1266350"/>
                  <a:gd name="connsiteX395" fmla="*/ 280798 w 1607638"/>
                  <a:gd name="connsiteY395" fmla="*/ 819217 h 1266350"/>
                  <a:gd name="connsiteX396" fmla="*/ 278561 w 1607638"/>
                  <a:gd name="connsiteY396" fmla="*/ 816070 h 1266350"/>
                  <a:gd name="connsiteX397" fmla="*/ 275958 w 1607638"/>
                  <a:gd name="connsiteY397" fmla="*/ 814333 h 1266350"/>
                  <a:gd name="connsiteX398" fmla="*/ 273723 w 1607638"/>
                  <a:gd name="connsiteY398" fmla="*/ 811188 h 1266350"/>
                  <a:gd name="connsiteX399" fmla="*/ 271118 w 1607638"/>
                  <a:gd name="connsiteY399" fmla="*/ 809450 h 1266350"/>
                  <a:gd name="connsiteX400" fmla="*/ 268882 w 1607638"/>
                  <a:gd name="connsiteY400" fmla="*/ 806304 h 1266350"/>
                  <a:gd name="connsiteX401" fmla="*/ 266277 w 1607638"/>
                  <a:gd name="connsiteY401" fmla="*/ 804566 h 1266350"/>
                  <a:gd name="connsiteX402" fmla="*/ 264041 w 1607638"/>
                  <a:gd name="connsiteY402" fmla="*/ 801419 h 1266350"/>
                  <a:gd name="connsiteX403" fmla="*/ 261437 w 1607638"/>
                  <a:gd name="connsiteY403" fmla="*/ 799682 h 1266350"/>
                  <a:gd name="connsiteX404" fmla="*/ 259202 w 1607638"/>
                  <a:gd name="connsiteY404" fmla="*/ 796537 h 1266350"/>
                  <a:gd name="connsiteX405" fmla="*/ 256597 w 1607638"/>
                  <a:gd name="connsiteY405" fmla="*/ 794799 h 1266350"/>
                  <a:gd name="connsiteX406" fmla="*/ 254361 w 1607638"/>
                  <a:gd name="connsiteY406" fmla="*/ 791654 h 1266350"/>
                  <a:gd name="connsiteX407" fmla="*/ 251756 w 1607638"/>
                  <a:gd name="connsiteY407" fmla="*/ 789915 h 1266350"/>
                  <a:gd name="connsiteX408" fmla="*/ 249520 w 1607638"/>
                  <a:gd name="connsiteY408" fmla="*/ 786768 h 1266350"/>
                  <a:gd name="connsiteX409" fmla="*/ 246916 w 1607638"/>
                  <a:gd name="connsiteY409" fmla="*/ 785031 h 1266350"/>
                  <a:gd name="connsiteX410" fmla="*/ 244681 w 1607638"/>
                  <a:gd name="connsiteY410" fmla="*/ 781886 h 1266350"/>
                  <a:gd name="connsiteX411" fmla="*/ 242076 w 1607638"/>
                  <a:gd name="connsiteY411" fmla="*/ 780148 h 1266350"/>
                  <a:gd name="connsiteX412" fmla="*/ 239840 w 1607638"/>
                  <a:gd name="connsiteY412" fmla="*/ 777001 h 1266350"/>
                  <a:gd name="connsiteX413" fmla="*/ 237236 w 1607638"/>
                  <a:gd name="connsiteY413" fmla="*/ 775264 h 1266350"/>
                  <a:gd name="connsiteX414" fmla="*/ 234999 w 1607638"/>
                  <a:gd name="connsiteY414" fmla="*/ 772117 h 1266350"/>
                  <a:gd name="connsiteX415" fmla="*/ 232396 w 1607638"/>
                  <a:gd name="connsiteY415" fmla="*/ 770380 h 1266350"/>
                  <a:gd name="connsiteX416" fmla="*/ 230161 w 1607638"/>
                  <a:gd name="connsiteY416" fmla="*/ 767235 h 1266350"/>
                  <a:gd name="connsiteX417" fmla="*/ 227556 w 1607638"/>
                  <a:gd name="connsiteY417" fmla="*/ 765497 h 1266350"/>
                  <a:gd name="connsiteX418" fmla="*/ 225319 w 1607638"/>
                  <a:gd name="connsiteY418" fmla="*/ 762350 h 1266350"/>
                  <a:gd name="connsiteX419" fmla="*/ 222716 w 1607638"/>
                  <a:gd name="connsiteY419" fmla="*/ 760613 h 1266350"/>
                  <a:gd name="connsiteX420" fmla="*/ 220480 w 1607638"/>
                  <a:gd name="connsiteY420" fmla="*/ 757467 h 1266350"/>
                  <a:gd name="connsiteX421" fmla="*/ 217875 w 1607638"/>
                  <a:gd name="connsiteY421" fmla="*/ 755729 h 1266350"/>
                  <a:gd name="connsiteX422" fmla="*/ 215640 w 1607638"/>
                  <a:gd name="connsiteY422" fmla="*/ 752584 h 1266350"/>
                  <a:gd name="connsiteX423" fmla="*/ 213035 w 1607638"/>
                  <a:gd name="connsiteY423" fmla="*/ 750846 h 1266350"/>
                  <a:gd name="connsiteX424" fmla="*/ 210798 w 1607638"/>
                  <a:gd name="connsiteY424" fmla="*/ 747699 h 1266350"/>
                  <a:gd name="connsiteX425" fmla="*/ 208195 w 1607638"/>
                  <a:gd name="connsiteY425" fmla="*/ 745962 h 1266350"/>
                  <a:gd name="connsiteX426" fmla="*/ 205959 w 1607638"/>
                  <a:gd name="connsiteY426" fmla="*/ 742817 h 1266350"/>
                  <a:gd name="connsiteX427" fmla="*/ 203354 w 1607638"/>
                  <a:gd name="connsiteY427" fmla="*/ 741078 h 1266350"/>
                  <a:gd name="connsiteX428" fmla="*/ 201119 w 1607638"/>
                  <a:gd name="connsiteY428" fmla="*/ 737933 h 1266350"/>
                  <a:gd name="connsiteX429" fmla="*/ 198514 w 1607638"/>
                  <a:gd name="connsiteY429" fmla="*/ 736195 h 1266350"/>
                  <a:gd name="connsiteX430" fmla="*/ 196277 w 1607638"/>
                  <a:gd name="connsiteY430" fmla="*/ 733048 h 1266350"/>
                  <a:gd name="connsiteX431" fmla="*/ 193674 w 1607638"/>
                  <a:gd name="connsiteY431" fmla="*/ 731311 h 1266350"/>
                  <a:gd name="connsiteX432" fmla="*/ 191440 w 1607638"/>
                  <a:gd name="connsiteY432" fmla="*/ 728167 h 1266350"/>
                  <a:gd name="connsiteX433" fmla="*/ 188833 w 1607638"/>
                  <a:gd name="connsiteY433" fmla="*/ 726428 h 1266350"/>
                  <a:gd name="connsiteX434" fmla="*/ 186596 w 1607638"/>
                  <a:gd name="connsiteY434" fmla="*/ 723281 h 1266350"/>
                  <a:gd name="connsiteX435" fmla="*/ 183993 w 1607638"/>
                  <a:gd name="connsiteY435" fmla="*/ 721544 h 1266350"/>
                  <a:gd name="connsiteX436" fmla="*/ 181757 w 1607638"/>
                  <a:gd name="connsiteY436" fmla="*/ 718397 h 1266350"/>
                  <a:gd name="connsiteX437" fmla="*/ 179153 w 1607638"/>
                  <a:gd name="connsiteY437" fmla="*/ 716660 h 1266350"/>
                  <a:gd name="connsiteX438" fmla="*/ 176918 w 1607638"/>
                  <a:gd name="connsiteY438" fmla="*/ 713515 h 1266350"/>
                  <a:gd name="connsiteX439" fmla="*/ 174313 w 1607638"/>
                  <a:gd name="connsiteY439" fmla="*/ 711777 h 1266350"/>
                  <a:gd name="connsiteX440" fmla="*/ 172077 w 1607638"/>
                  <a:gd name="connsiteY440" fmla="*/ 708632 h 1266350"/>
                  <a:gd name="connsiteX441" fmla="*/ 169472 w 1607638"/>
                  <a:gd name="connsiteY441" fmla="*/ 706893 h 1266350"/>
                  <a:gd name="connsiteX442" fmla="*/ 167235 w 1607638"/>
                  <a:gd name="connsiteY442" fmla="*/ 703746 h 1266350"/>
                  <a:gd name="connsiteX443" fmla="*/ 164632 w 1607638"/>
                  <a:gd name="connsiteY443" fmla="*/ 702009 h 1266350"/>
                  <a:gd name="connsiteX444" fmla="*/ 162397 w 1607638"/>
                  <a:gd name="connsiteY444" fmla="*/ 698864 h 1266350"/>
                  <a:gd name="connsiteX445" fmla="*/ 159792 w 1607638"/>
                  <a:gd name="connsiteY445" fmla="*/ 697126 h 1266350"/>
                  <a:gd name="connsiteX446" fmla="*/ 157556 w 1607638"/>
                  <a:gd name="connsiteY446" fmla="*/ 693980 h 1266350"/>
                  <a:gd name="connsiteX447" fmla="*/ 154951 w 1607638"/>
                  <a:gd name="connsiteY447" fmla="*/ 692242 h 1266350"/>
                  <a:gd name="connsiteX448" fmla="*/ 152714 w 1607638"/>
                  <a:gd name="connsiteY448" fmla="*/ 689095 h 1266350"/>
                  <a:gd name="connsiteX449" fmla="*/ 150111 w 1607638"/>
                  <a:gd name="connsiteY449" fmla="*/ 687358 h 1266350"/>
                  <a:gd name="connsiteX450" fmla="*/ 147876 w 1607638"/>
                  <a:gd name="connsiteY450" fmla="*/ 684213 h 1266350"/>
                  <a:gd name="connsiteX451" fmla="*/ 145271 w 1607638"/>
                  <a:gd name="connsiteY451" fmla="*/ 682475 h 1266350"/>
                  <a:gd name="connsiteX452" fmla="*/ 143034 w 1607638"/>
                  <a:gd name="connsiteY452" fmla="*/ 679328 h 1266350"/>
                  <a:gd name="connsiteX453" fmla="*/ 140431 w 1607638"/>
                  <a:gd name="connsiteY453" fmla="*/ 677591 h 1266350"/>
                  <a:gd name="connsiteX454" fmla="*/ 138194 w 1607638"/>
                  <a:gd name="connsiteY454" fmla="*/ 674444 h 1266350"/>
                  <a:gd name="connsiteX455" fmla="*/ 135591 w 1607638"/>
                  <a:gd name="connsiteY455" fmla="*/ 672707 h 1266350"/>
                  <a:gd name="connsiteX456" fmla="*/ 133356 w 1607638"/>
                  <a:gd name="connsiteY456" fmla="*/ 669562 h 1266350"/>
                  <a:gd name="connsiteX457" fmla="*/ 130751 w 1607638"/>
                  <a:gd name="connsiteY457" fmla="*/ 667824 h 1266350"/>
                  <a:gd name="connsiteX458" fmla="*/ 128515 w 1607638"/>
                  <a:gd name="connsiteY458" fmla="*/ 664679 h 1266350"/>
                  <a:gd name="connsiteX459" fmla="*/ 125910 w 1607638"/>
                  <a:gd name="connsiteY459" fmla="*/ 662940 h 1266350"/>
                  <a:gd name="connsiteX460" fmla="*/ 123674 w 1607638"/>
                  <a:gd name="connsiteY460" fmla="*/ 659793 h 1266350"/>
                  <a:gd name="connsiteX461" fmla="*/ 121070 w 1607638"/>
                  <a:gd name="connsiteY461" fmla="*/ 658056 h 1266350"/>
                  <a:gd name="connsiteX462" fmla="*/ 118835 w 1607638"/>
                  <a:gd name="connsiteY462" fmla="*/ 654911 h 1266350"/>
                  <a:gd name="connsiteX463" fmla="*/ 116230 w 1607638"/>
                  <a:gd name="connsiteY463" fmla="*/ 653173 h 1266350"/>
                  <a:gd name="connsiteX464" fmla="*/ 113994 w 1607638"/>
                  <a:gd name="connsiteY464" fmla="*/ 650028 h 1266350"/>
                  <a:gd name="connsiteX465" fmla="*/ 111389 w 1607638"/>
                  <a:gd name="connsiteY465" fmla="*/ 648289 h 1266350"/>
                  <a:gd name="connsiteX466" fmla="*/ 109153 w 1607638"/>
                  <a:gd name="connsiteY466" fmla="*/ 645142 h 1266350"/>
                  <a:gd name="connsiteX467" fmla="*/ 106549 w 1607638"/>
                  <a:gd name="connsiteY467" fmla="*/ 643405 h 1266350"/>
                  <a:gd name="connsiteX468" fmla="*/ 104314 w 1607638"/>
                  <a:gd name="connsiteY468" fmla="*/ 640260 h 1266350"/>
                  <a:gd name="connsiteX469" fmla="*/ 101709 w 1607638"/>
                  <a:gd name="connsiteY469" fmla="*/ 638522 h 1266350"/>
                  <a:gd name="connsiteX470" fmla="*/ 99473 w 1607638"/>
                  <a:gd name="connsiteY470" fmla="*/ 635377 h 1266350"/>
                  <a:gd name="connsiteX471" fmla="*/ 96868 w 1607638"/>
                  <a:gd name="connsiteY471" fmla="*/ 633638 h 1266350"/>
                  <a:gd name="connsiteX472" fmla="*/ 94633 w 1607638"/>
                  <a:gd name="connsiteY472" fmla="*/ 630493 h 1266350"/>
                  <a:gd name="connsiteX473" fmla="*/ 92028 w 1607638"/>
                  <a:gd name="connsiteY473" fmla="*/ 628755 h 1266350"/>
                  <a:gd name="connsiteX474" fmla="*/ 89791 w 1607638"/>
                  <a:gd name="connsiteY474" fmla="*/ 625608 h 1266350"/>
                  <a:gd name="connsiteX475" fmla="*/ 87188 w 1607638"/>
                  <a:gd name="connsiteY475" fmla="*/ 623871 h 1266350"/>
                  <a:gd name="connsiteX476" fmla="*/ 84951 w 1607638"/>
                  <a:gd name="connsiteY476" fmla="*/ 620724 h 1266350"/>
                  <a:gd name="connsiteX477" fmla="*/ 82348 w 1607638"/>
                  <a:gd name="connsiteY477" fmla="*/ 618987 h 1266350"/>
                  <a:gd name="connsiteX478" fmla="*/ 80113 w 1607638"/>
                  <a:gd name="connsiteY478" fmla="*/ 615843 h 1266350"/>
                  <a:gd name="connsiteX479" fmla="*/ 77507 w 1607638"/>
                  <a:gd name="connsiteY479" fmla="*/ 614104 h 1266350"/>
                  <a:gd name="connsiteX480" fmla="*/ 75270 w 1607638"/>
                  <a:gd name="connsiteY480" fmla="*/ 610957 h 1266350"/>
                  <a:gd name="connsiteX481" fmla="*/ 72667 w 1607638"/>
                  <a:gd name="connsiteY481" fmla="*/ 609220 h 1266350"/>
                  <a:gd name="connsiteX482" fmla="*/ 70430 w 1607638"/>
                  <a:gd name="connsiteY482" fmla="*/ 606073 h 1266350"/>
                  <a:gd name="connsiteX483" fmla="*/ 67827 w 1607638"/>
                  <a:gd name="connsiteY483" fmla="*/ 604336 h 1266350"/>
                  <a:gd name="connsiteX484" fmla="*/ 65592 w 1607638"/>
                  <a:gd name="connsiteY484" fmla="*/ 601191 h 1266350"/>
                  <a:gd name="connsiteX485" fmla="*/ 62987 w 1607638"/>
                  <a:gd name="connsiteY485" fmla="*/ 599453 h 1266350"/>
                  <a:gd name="connsiteX486" fmla="*/ 60750 w 1607638"/>
                  <a:gd name="connsiteY486" fmla="*/ 596306 h 1266350"/>
                  <a:gd name="connsiteX487" fmla="*/ 58147 w 1607638"/>
                  <a:gd name="connsiteY487" fmla="*/ 594569 h 1266350"/>
                  <a:gd name="connsiteX488" fmla="*/ 55910 w 1607638"/>
                  <a:gd name="connsiteY488" fmla="*/ 591422 h 1266350"/>
                  <a:gd name="connsiteX489" fmla="*/ 53307 w 1607638"/>
                  <a:gd name="connsiteY489" fmla="*/ 589685 h 1266350"/>
                  <a:gd name="connsiteX490" fmla="*/ 51072 w 1607638"/>
                  <a:gd name="connsiteY490" fmla="*/ 586541 h 1266350"/>
                  <a:gd name="connsiteX491" fmla="*/ 48466 w 1607638"/>
                  <a:gd name="connsiteY491" fmla="*/ 584802 h 1266350"/>
                  <a:gd name="connsiteX492" fmla="*/ 46228 w 1607638"/>
                  <a:gd name="connsiteY492" fmla="*/ 581654 h 1266350"/>
                  <a:gd name="connsiteX493" fmla="*/ 43626 w 1607638"/>
                  <a:gd name="connsiteY493" fmla="*/ 579918 h 1266350"/>
                  <a:gd name="connsiteX494" fmla="*/ 18604 w 1607638"/>
                  <a:gd name="connsiteY494" fmla="*/ 544711 h 1266350"/>
                  <a:gd name="connsiteX495" fmla="*/ 0 w 1607638"/>
                  <a:gd name="connsiteY495" fmla="*/ 420440 h 1266350"/>
                  <a:gd name="connsiteX496" fmla="*/ 0 w 1607638"/>
                  <a:gd name="connsiteY496" fmla="*/ 387697 h 1266350"/>
                  <a:gd name="connsiteX497" fmla="*/ 74107 w 1607638"/>
                  <a:gd name="connsiteY497" fmla="*/ 387697 h 1266350"/>
                  <a:gd name="connsiteX498" fmla="*/ 74194 w 1607638"/>
                  <a:gd name="connsiteY498" fmla="*/ 383515 h 1266350"/>
                  <a:gd name="connsiteX499" fmla="*/ 69251 w 1607638"/>
                  <a:gd name="connsiteY499" fmla="*/ 383515 h 1266350"/>
                  <a:gd name="connsiteX500" fmla="*/ 69353 w 1607638"/>
                  <a:gd name="connsiteY500" fmla="*/ 378631 h 1266350"/>
                  <a:gd name="connsiteX501" fmla="*/ 64411 w 1607638"/>
                  <a:gd name="connsiteY501" fmla="*/ 378631 h 1266350"/>
                  <a:gd name="connsiteX502" fmla="*/ 64513 w 1607638"/>
                  <a:gd name="connsiteY502" fmla="*/ 373748 h 1266350"/>
                  <a:gd name="connsiteX503" fmla="*/ 59571 w 1607638"/>
                  <a:gd name="connsiteY503" fmla="*/ 373748 h 1266350"/>
                  <a:gd name="connsiteX504" fmla="*/ 59673 w 1607638"/>
                  <a:gd name="connsiteY504" fmla="*/ 368864 h 1266350"/>
                  <a:gd name="connsiteX505" fmla="*/ 54730 w 1607638"/>
                  <a:gd name="connsiteY505" fmla="*/ 368864 h 1266350"/>
                  <a:gd name="connsiteX506" fmla="*/ 54832 w 1607638"/>
                  <a:gd name="connsiteY506" fmla="*/ 363981 h 1266350"/>
                  <a:gd name="connsiteX507" fmla="*/ 49890 w 1607638"/>
                  <a:gd name="connsiteY507" fmla="*/ 363981 h 1266350"/>
                  <a:gd name="connsiteX508" fmla="*/ 49992 w 1607638"/>
                  <a:gd name="connsiteY508" fmla="*/ 359097 h 1266350"/>
                  <a:gd name="connsiteX509" fmla="*/ 45050 w 1607638"/>
                  <a:gd name="connsiteY509" fmla="*/ 359097 h 1266350"/>
                  <a:gd name="connsiteX510" fmla="*/ 45152 w 1607638"/>
                  <a:gd name="connsiteY510" fmla="*/ 354213 h 1266350"/>
                  <a:gd name="connsiteX511" fmla="*/ 40210 w 1607638"/>
                  <a:gd name="connsiteY511" fmla="*/ 354213 h 1266350"/>
                  <a:gd name="connsiteX512" fmla="*/ 40312 w 1607638"/>
                  <a:gd name="connsiteY512" fmla="*/ 349330 h 1266350"/>
                  <a:gd name="connsiteX513" fmla="*/ 35369 w 1607638"/>
                  <a:gd name="connsiteY513" fmla="*/ 349330 h 1266350"/>
                  <a:gd name="connsiteX514" fmla="*/ 35471 w 1607638"/>
                  <a:gd name="connsiteY514" fmla="*/ 344446 h 1266350"/>
                  <a:gd name="connsiteX515" fmla="*/ 30529 w 1607638"/>
                  <a:gd name="connsiteY515" fmla="*/ 344446 h 1266350"/>
                  <a:gd name="connsiteX516" fmla="*/ 30631 w 1607638"/>
                  <a:gd name="connsiteY516" fmla="*/ 339562 h 1266350"/>
                  <a:gd name="connsiteX517" fmla="*/ 25689 w 1607638"/>
                  <a:gd name="connsiteY517" fmla="*/ 339562 h 1266350"/>
                  <a:gd name="connsiteX518" fmla="*/ 25791 w 1607638"/>
                  <a:gd name="connsiteY518" fmla="*/ 334679 h 1266350"/>
                  <a:gd name="connsiteX519" fmla="*/ 20849 w 1607638"/>
                  <a:gd name="connsiteY519" fmla="*/ 334679 h 1266350"/>
                  <a:gd name="connsiteX520" fmla="*/ 20951 w 1607638"/>
                  <a:gd name="connsiteY520" fmla="*/ 329795 h 1266350"/>
                  <a:gd name="connsiteX521" fmla="*/ 16009 w 1607638"/>
                  <a:gd name="connsiteY521" fmla="*/ 329795 h 1266350"/>
                  <a:gd name="connsiteX522" fmla="*/ 16111 w 1607638"/>
                  <a:gd name="connsiteY522" fmla="*/ 324911 h 1266350"/>
                  <a:gd name="connsiteX523" fmla="*/ 11169 w 1607638"/>
                  <a:gd name="connsiteY523" fmla="*/ 324911 h 1266350"/>
                  <a:gd name="connsiteX524" fmla="*/ 11271 w 1607638"/>
                  <a:gd name="connsiteY524" fmla="*/ 320028 h 1266350"/>
                  <a:gd name="connsiteX525" fmla="*/ 6328 w 1607638"/>
                  <a:gd name="connsiteY525" fmla="*/ 320028 h 1266350"/>
                  <a:gd name="connsiteX526" fmla="*/ 6430 w 1607638"/>
                  <a:gd name="connsiteY526" fmla="*/ 315144 h 1266350"/>
                  <a:gd name="connsiteX527" fmla="*/ 1488 w 1607638"/>
                  <a:gd name="connsiteY527" fmla="*/ 315144 h 1266350"/>
                  <a:gd name="connsiteX528" fmla="*/ 7814 w 1607638"/>
                  <a:gd name="connsiteY528" fmla="*/ 11534 h 1266350"/>
                  <a:gd name="connsiteX529" fmla="*/ 330399 w 1607638"/>
                  <a:gd name="connsiteY529" fmla="*/ 11534 h 1266350"/>
                  <a:gd name="connsiteX530" fmla="*/ 330399 w 1607638"/>
                  <a:gd name="connsiteY530" fmla="*/ 16418 h 1266350"/>
                  <a:gd name="connsiteX531" fmla="*/ 335239 w 1607638"/>
                  <a:gd name="connsiteY531" fmla="*/ 16418 h 1266350"/>
                  <a:gd name="connsiteX532" fmla="*/ 335239 w 1607638"/>
                  <a:gd name="connsiteY532" fmla="*/ 21301 h 1266350"/>
                  <a:gd name="connsiteX533" fmla="*/ 340080 w 1607638"/>
                  <a:gd name="connsiteY533" fmla="*/ 21301 h 1266350"/>
                  <a:gd name="connsiteX534" fmla="*/ 340080 w 1607638"/>
                  <a:gd name="connsiteY534" fmla="*/ 26185 h 1266350"/>
                  <a:gd name="connsiteX535" fmla="*/ 344920 w 1607638"/>
                  <a:gd name="connsiteY535" fmla="*/ 26185 h 1266350"/>
                  <a:gd name="connsiteX536" fmla="*/ 344920 w 1607638"/>
                  <a:gd name="connsiteY536" fmla="*/ 31069 h 1266350"/>
                  <a:gd name="connsiteX537" fmla="*/ 349760 w 1607638"/>
                  <a:gd name="connsiteY537" fmla="*/ 31069 h 1266350"/>
                  <a:gd name="connsiteX538" fmla="*/ 349760 w 1607638"/>
                  <a:gd name="connsiteY538" fmla="*/ 35952 h 1266350"/>
                  <a:gd name="connsiteX539" fmla="*/ 354600 w 1607638"/>
                  <a:gd name="connsiteY539" fmla="*/ 35952 h 1266350"/>
                  <a:gd name="connsiteX540" fmla="*/ 354600 w 1607638"/>
                  <a:gd name="connsiteY540" fmla="*/ 40836 h 1266350"/>
                  <a:gd name="connsiteX541" fmla="*/ 359440 w 1607638"/>
                  <a:gd name="connsiteY541" fmla="*/ 40836 h 1266350"/>
                  <a:gd name="connsiteX542" fmla="*/ 359440 w 1607638"/>
                  <a:gd name="connsiteY542" fmla="*/ 45720 h 1266350"/>
                  <a:gd name="connsiteX543" fmla="*/ 364280 w 1607638"/>
                  <a:gd name="connsiteY543" fmla="*/ 45720 h 1266350"/>
                  <a:gd name="connsiteX544" fmla="*/ 364280 w 1607638"/>
                  <a:gd name="connsiteY544" fmla="*/ 50603 h 1266350"/>
                  <a:gd name="connsiteX545" fmla="*/ 369121 w 1607638"/>
                  <a:gd name="connsiteY545" fmla="*/ 50603 h 1266350"/>
                  <a:gd name="connsiteX546" fmla="*/ 369121 w 1607638"/>
                  <a:gd name="connsiteY546" fmla="*/ 55487 h 1266350"/>
                  <a:gd name="connsiteX547" fmla="*/ 373961 w 1607638"/>
                  <a:gd name="connsiteY547" fmla="*/ 55487 h 1266350"/>
                  <a:gd name="connsiteX548" fmla="*/ 373961 w 1607638"/>
                  <a:gd name="connsiteY548" fmla="*/ 60371 h 1266350"/>
                  <a:gd name="connsiteX549" fmla="*/ 378801 w 1607638"/>
                  <a:gd name="connsiteY549" fmla="*/ 60371 h 1266350"/>
                  <a:gd name="connsiteX550" fmla="*/ 378801 w 1607638"/>
                  <a:gd name="connsiteY550" fmla="*/ 65254 h 1266350"/>
                  <a:gd name="connsiteX551" fmla="*/ 383641 w 1607638"/>
                  <a:gd name="connsiteY551" fmla="*/ 65254 h 1266350"/>
                  <a:gd name="connsiteX552" fmla="*/ 383641 w 1607638"/>
                  <a:gd name="connsiteY552" fmla="*/ 70138 h 1266350"/>
                  <a:gd name="connsiteX553" fmla="*/ 388482 w 1607638"/>
                  <a:gd name="connsiteY553" fmla="*/ 70138 h 1266350"/>
                  <a:gd name="connsiteX554" fmla="*/ 388482 w 1607638"/>
                  <a:gd name="connsiteY554" fmla="*/ 75021 h 1266350"/>
                  <a:gd name="connsiteX555" fmla="*/ 393322 w 1607638"/>
                  <a:gd name="connsiteY555" fmla="*/ 75021 h 1266350"/>
                  <a:gd name="connsiteX556" fmla="*/ 393322 w 1607638"/>
                  <a:gd name="connsiteY556" fmla="*/ 79905 h 1266350"/>
                  <a:gd name="connsiteX557" fmla="*/ 398162 w 1607638"/>
                  <a:gd name="connsiteY557" fmla="*/ 79905 h 1266350"/>
                  <a:gd name="connsiteX558" fmla="*/ 398162 w 1607638"/>
                  <a:gd name="connsiteY558" fmla="*/ 84789 h 1266350"/>
                  <a:gd name="connsiteX559" fmla="*/ 403003 w 1607638"/>
                  <a:gd name="connsiteY559" fmla="*/ 84789 h 1266350"/>
                  <a:gd name="connsiteX560" fmla="*/ 403003 w 1607638"/>
                  <a:gd name="connsiteY560" fmla="*/ 89672 h 1266350"/>
                  <a:gd name="connsiteX561" fmla="*/ 407843 w 1607638"/>
                  <a:gd name="connsiteY561" fmla="*/ 89672 h 1266350"/>
                  <a:gd name="connsiteX562" fmla="*/ 407843 w 1607638"/>
                  <a:gd name="connsiteY562" fmla="*/ 94556 h 1266350"/>
                  <a:gd name="connsiteX563" fmla="*/ 412683 w 1607638"/>
                  <a:gd name="connsiteY563" fmla="*/ 94556 h 1266350"/>
                  <a:gd name="connsiteX564" fmla="*/ 412683 w 1607638"/>
                  <a:gd name="connsiteY564" fmla="*/ 99440 h 1266350"/>
                  <a:gd name="connsiteX565" fmla="*/ 415562 w 1607638"/>
                  <a:gd name="connsiteY565" fmla="*/ 99440 h 1266350"/>
                  <a:gd name="connsiteX566" fmla="*/ 417389 w 1607638"/>
                  <a:gd name="connsiteY566" fmla="*/ 11534 h 1266350"/>
                  <a:gd name="connsiteX567" fmla="*/ 739974 w 1607638"/>
                  <a:gd name="connsiteY567" fmla="*/ 11534 h 1266350"/>
                  <a:gd name="connsiteX568" fmla="*/ 739974 w 1607638"/>
                  <a:gd name="connsiteY568" fmla="*/ 16418 h 1266350"/>
                  <a:gd name="connsiteX569" fmla="*/ 744814 w 1607638"/>
                  <a:gd name="connsiteY569" fmla="*/ 16418 h 1266350"/>
                  <a:gd name="connsiteX570" fmla="*/ 744814 w 1607638"/>
                  <a:gd name="connsiteY570" fmla="*/ 21301 h 1266350"/>
                  <a:gd name="connsiteX571" fmla="*/ 749655 w 1607638"/>
                  <a:gd name="connsiteY571" fmla="*/ 21301 h 1266350"/>
                  <a:gd name="connsiteX572" fmla="*/ 749655 w 1607638"/>
                  <a:gd name="connsiteY572" fmla="*/ 26185 h 1266350"/>
                  <a:gd name="connsiteX573" fmla="*/ 754495 w 1607638"/>
                  <a:gd name="connsiteY573" fmla="*/ 26185 h 1266350"/>
                  <a:gd name="connsiteX574" fmla="*/ 754495 w 1607638"/>
                  <a:gd name="connsiteY574" fmla="*/ 31069 h 1266350"/>
                  <a:gd name="connsiteX575" fmla="*/ 759335 w 1607638"/>
                  <a:gd name="connsiteY575" fmla="*/ 31069 h 1266350"/>
                  <a:gd name="connsiteX576" fmla="*/ 759335 w 1607638"/>
                  <a:gd name="connsiteY576" fmla="*/ 35952 h 1266350"/>
                  <a:gd name="connsiteX577" fmla="*/ 764175 w 1607638"/>
                  <a:gd name="connsiteY577" fmla="*/ 35952 h 1266350"/>
                  <a:gd name="connsiteX578" fmla="*/ 764175 w 1607638"/>
                  <a:gd name="connsiteY578" fmla="*/ 40836 h 1266350"/>
                  <a:gd name="connsiteX579" fmla="*/ 769015 w 1607638"/>
                  <a:gd name="connsiteY579" fmla="*/ 40836 h 1266350"/>
                  <a:gd name="connsiteX580" fmla="*/ 769015 w 1607638"/>
                  <a:gd name="connsiteY580" fmla="*/ 45720 h 1266350"/>
                  <a:gd name="connsiteX581" fmla="*/ 773855 w 1607638"/>
                  <a:gd name="connsiteY581" fmla="*/ 45720 h 1266350"/>
                  <a:gd name="connsiteX582" fmla="*/ 773855 w 1607638"/>
                  <a:gd name="connsiteY582" fmla="*/ 50603 h 1266350"/>
                  <a:gd name="connsiteX583" fmla="*/ 778696 w 1607638"/>
                  <a:gd name="connsiteY583" fmla="*/ 50603 h 1266350"/>
                  <a:gd name="connsiteX584" fmla="*/ 778696 w 1607638"/>
                  <a:gd name="connsiteY584" fmla="*/ 55487 h 1266350"/>
                  <a:gd name="connsiteX585" fmla="*/ 783536 w 1607638"/>
                  <a:gd name="connsiteY585" fmla="*/ 55487 h 1266350"/>
                  <a:gd name="connsiteX586" fmla="*/ 783536 w 1607638"/>
                  <a:gd name="connsiteY586" fmla="*/ 60371 h 1266350"/>
                  <a:gd name="connsiteX587" fmla="*/ 788376 w 1607638"/>
                  <a:gd name="connsiteY587" fmla="*/ 60371 h 1266350"/>
                  <a:gd name="connsiteX588" fmla="*/ 788376 w 1607638"/>
                  <a:gd name="connsiteY588" fmla="*/ 65254 h 1266350"/>
                  <a:gd name="connsiteX589" fmla="*/ 793216 w 1607638"/>
                  <a:gd name="connsiteY589" fmla="*/ 65254 h 1266350"/>
                  <a:gd name="connsiteX590" fmla="*/ 793216 w 1607638"/>
                  <a:gd name="connsiteY590" fmla="*/ 70138 h 1266350"/>
                  <a:gd name="connsiteX591" fmla="*/ 798057 w 1607638"/>
                  <a:gd name="connsiteY591" fmla="*/ 70138 h 1266350"/>
                  <a:gd name="connsiteX592" fmla="*/ 798057 w 1607638"/>
                  <a:gd name="connsiteY592" fmla="*/ 75021 h 1266350"/>
                  <a:gd name="connsiteX593" fmla="*/ 802897 w 1607638"/>
                  <a:gd name="connsiteY593" fmla="*/ 75021 h 1266350"/>
                  <a:gd name="connsiteX594" fmla="*/ 802897 w 1607638"/>
                  <a:gd name="connsiteY594" fmla="*/ 79905 h 1266350"/>
                  <a:gd name="connsiteX595" fmla="*/ 807737 w 1607638"/>
                  <a:gd name="connsiteY595" fmla="*/ 79905 h 1266350"/>
                  <a:gd name="connsiteX596" fmla="*/ 807737 w 1607638"/>
                  <a:gd name="connsiteY596" fmla="*/ 84789 h 1266350"/>
                  <a:gd name="connsiteX597" fmla="*/ 809716 w 1607638"/>
                  <a:gd name="connsiteY597" fmla="*/ 84789 h 1266350"/>
                  <a:gd name="connsiteX598" fmla="*/ 810267 w 1607638"/>
                  <a:gd name="connsiteY598" fmla="*/ 75391 h 1266350"/>
                  <a:gd name="connsiteX599" fmla="*/ 817104 w 1607638"/>
                  <a:gd name="connsiteY599" fmla="*/ 48183 h 1266350"/>
                  <a:gd name="connsiteX600" fmla="*/ 852264 w 1607638"/>
                  <a:gd name="connsiteY600" fmla="*/ 13395 h 1266350"/>
                  <a:gd name="connsiteX601" fmla="*/ 916633 w 1607638"/>
                  <a:gd name="connsiteY601" fmla="*/ 0 h 126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</a:cxnLst>
                <a:rect l="l" t="t" r="r" b="b"/>
                <a:pathLst>
                  <a:path w="1607638" h="1266350">
                    <a:moveTo>
                      <a:pt x="916633" y="0"/>
                    </a:moveTo>
                    <a:cubicBezTo>
                      <a:pt x="944910" y="0"/>
                      <a:pt x="967854" y="4899"/>
                      <a:pt x="985466" y="14697"/>
                    </a:cubicBezTo>
                    <a:cubicBezTo>
                      <a:pt x="1003077" y="24495"/>
                      <a:pt x="1014859" y="36339"/>
                      <a:pt x="1020812" y="50230"/>
                    </a:cubicBezTo>
                    <a:lnTo>
                      <a:pt x="1020819" y="50255"/>
                    </a:lnTo>
                    <a:lnTo>
                      <a:pt x="1025652" y="55114"/>
                    </a:lnTo>
                    <a:lnTo>
                      <a:pt x="1025658" y="55135"/>
                    </a:lnTo>
                    <a:lnTo>
                      <a:pt x="1030493" y="59997"/>
                    </a:lnTo>
                    <a:lnTo>
                      <a:pt x="1030499" y="60021"/>
                    </a:lnTo>
                    <a:lnTo>
                      <a:pt x="1035333" y="64881"/>
                    </a:lnTo>
                    <a:lnTo>
                      <a:pt x="1035339" y="64905"/>
                    </a:lnTo>
                    <a:lnTo>
                      <a:pt x="1040173" y="69765"/>
                    </a:lnTo>
                    <a:lnTo>
                      <a:pt x="1040179" y="69788"/>
                    </a:lnTo>
                    <a:lnTo>
                      <a:pt x="1045013" y="74648"/>
                    </a:lnTo>
                    <a:lnTo>
                      <a:pt x="1045019" y="74672"/>
                    </a:lnTo>
                    <a:lnTo>
                      <a:pt x="1049853" y="79532"/>
                    </a:lnTo>
                    <a:lnTo>
                      <a:pt x="1049859" y="79556"/>
                    </a:lnTo>
                    <a:lnTo>
                      <a:pt x="1054693" y="84416"/>
                    </a:lnTo>
                    <a:lnTo>
                      <a:pt x="1054699" y="84438"/>
                    </a:lnTo>
                    <a:lnTo>
                      <a:pt x="1059534" y="89299"/>
                    </a:lnTo>
                    <a:lnTo>
                      <a:pt x="1059540" y="89323"/>
                    </a:lnTo>
                    <a:lnTo>
                      <a:pt x="1064374" y="94183"/>
                    </a:lnTo>
                    <a:lnTo>
                      <a:pt x="1064380" y="94207"/>
                    </a:lnTo>
                    <a:lnTo>
                      <a:pt x="1069214" y="99067"/>
                    </a:lnTo>
                    <a:lnTo>
                      <a:pt x="1069220" y="99090"/>
                    </a:lnTo>
                    <a:lnTo>
                      <a:pt x="1074054" y="103950"/>
                    </a:lnTo>
                    <a:lnTo>
                      <a:pt x="1074060" y="103973"/>
                    </a:lnTo>
                    <a:lnTo>
                      <a:pt x="1078895" y="108834"/>
                    </a:lnTo>
                    <a:lnTo>
                      <a:pt x="1078901" y="108857"/>
                    </a:lnTo>
                    <a:lnTo>
                      <a:pt x="1083735" y="113717"/>
                    </a:lnTo>
                    <a:lnTo>
                      <a:pt x="1083741" y="113741"/>
                    </a:lnTo>
                    <a:lnTo>
                      <a:pt x="1088575" y="118601"/>
                    </a:lnTo>
                    <a:lnTo>
                      <a:pt x="1088581" y="118624"/>
                    </a:lnTo>
                    <a:lnTo>
                      <a:pt x="1093416" y="123485"/>
                    </a:lnTo>
                    <a:lnTo>
                      <a:pt x="1093422" y="123508"/>
                    </a:lnTo>
                    <a:lnTo>
                      <a:pt x="1098256" y="128368"/>
                    </a:lnTo>
                    <a:lnTo>
                      <a:pt x="1098262" y="128392"/>
                    </a:lnTo>
                    <a:lnTo>
                      <a:pt x="1099504" y="129640"/>
                    </a:lnTo>
                    <a:lnTo>
                      <a:pt x="1148490" y="0"/>
                    </a:lnTo>
                    <a:lnTo>
                      <a:pt x="1204987" y="0"/>
                    </a:lnTo>
                    <a:lnTo>
                      <a:pt x="1203148" y="4884"/>
                    </a:lnTo>
                    <a:lnTo>
                      <a:pt x="1209827" y="4884"/>
                    </a:lnTo>
                    <a:lnTo>
                      <a:pt x="1207988" y="9767"/>
                    </a:lnTo>
                    <a:lnTo>
                      <a:pt x="1214668" y="9767"/>
                    </a:lnTo>
                    <a:lnTo>
                      <a:pt x="1212829" y="14651"/>
                    </a:lnTo>
                    <a:lnTo>
                      <a:pt x="1219508" y="14651"/>
                    </a:lnTo>
                    <a:lnTo>
                      <a:pt x="1217669" y="19535"/>
                    </a:lnTo>
                    <a:lnTo>
                      <a:pt x="1224348" y="19535"/>
                    </a:lnTo>
                    <a:lnTo>
                      <a:pt x="1222509" y="24418"/>
                    </a:lnTo>
                    <a:lnTo>
                      <a:pt x="1229188" y="24418"/>
                    </a:lnTo>
                    <a:lnTo>
                      <a:pt x="1227349" y="29302"/>
                    </a:lnTo>
                    <a:lnTo>
                      <a:pt x="1234028" y="29302"/>
                    </a:lnTo>
                    <a:lnTo>
                      <a:pt x="1232189" y="34186"/>
                    </a:lnTo>
                    <a:lnTo>
                      <a:pt x="1238868" y="34186"/>
                    </a:lnTo>
                    <a:lnTo>
                      <a:pt x="1237029" y="39069"/>
                    </a:lnTo>
                    <a:lnTo>
                      <a:pt x="1243709" y="39069"/>
                    </a:lnTo>
                    <a:lnTo>
                      <a:pt x="1241870" y="43953"/>
                    </a:lnTo>
                    <a:lnTo>
                      <a:pt x="1248549" y="43953"/>
                    </a:lnTo>
                    <a:lnTo>
                      <a:pt x="1246710" y="48837"/>
                    </a:lnTo>
                    <a:lnTo>
                      <a:pt x="1253389" y="48837"/>
                    </a:lnTo>
                    <a:lnTo>
                      <a:pt x="1251550" y="53720"/>
                    </a:lnTo>
                    <a:lnTo>
                      <a:pt x="1258229" y="53720"/>
                    </a:lnTo>
                    <a:lnTo>
                      <a:pt x="1256390" y="58604"/>
                    </a:lnTo>
                    <a:lnTo>
                      <a:pt x="1263070" y="58604"/>
                    </a:lnTo>
                    <a:lnTo>
                      <a:pt x="1261231" y="63487"/>
                    </a:lnTo>
                    <a:lnTo>
                      <a:pt x="1267910" y="63487"/>
                    </a:lnTo>
                    <a:lnTo>
                      <a:pt x="1266071" y="68371"/>
                    </a:lnTo>
                    <a:lnTo>
                      <a:pt x="1272750" y="68371"/>
                    </a:lnTo>
                    <a:lnTo>
                      <a:pt x="1270911" y="73255"/>
                    </a:lnTo>
                    <a:lnTo>
                      <a:pt x="1277591" y="73255"/>
                    </a:lnTo>
                    <a:lnTo>
                      <a:pt x="1275752" y="78138"/>
                    </a:lnTo>
                    <a:lnTo>
                      <a:pt x="1282431" y="78138"/>
                    </a:lnTo>
                    <a:lnTo>
                      <a:pt x="1280592" y="83022"/>
                    </a:lnTo>
                    <a:lnTo>
                      <a:pt x="1287271" y="83022"/>
                    </a:lnTo>
                    <a:lnTo>
                      <a:pt x="1285432" y="87906"/>
                    </a:lnTo>
                    <a:lnTo>
                      <a:pt x="1292112" y="87906"/>
                    </a:lnTo>
                    <a:lnTo>
                      <a:pt x="1290273" y="92789"/>
                    </a:lnTo>
                    <a:lnTo>
                      <a:pt x="1296952" y="92789"/>
                    </a:lnTo>
                    <a:lnTo>
                      <a:pt x="1295113" y="97673"/>
                    </a:lnTo>
                    <a:lnTo>
                      <a:pt x="1301792" y="97673"/>
                    </a:lnTo>
                    <a:lnTo>
                      <a:pt x="1299953" y="102557"/>
                    </a:lnTo>
                    <a:lnTo>
                      <a:pt x="1306632" y="102557"/>
                    </a:lnTo>
                    <a:lnTo>
                      <a:pt x="1304793" y="107440"/>
                    </a:lnTo>
                    <a:lnTo>
                      <a:pt x="1311472" y="107440"/>
                    </a:lnTo>
                    <a:lnTo>
                      <a:pt x="1309633" y="112324"/>
                    </a:lnTo>
                    <a:lnTo>
                      <a:pt x="1316312" y="112324"/>
                    </a:lnTo>
                    <a:lnTo>
                      <a:pt x="1314473" y="117208"/>
                    </a:lnTo>
                    <a:lnTo>
                      <a:pt x="1321153" y="117208"/>
                    </a:lnTo>
                    <a:lnTo>
                      <a:pt x="1319314" y="122091"/>
                    </a:lnTo>
                    <a:lnTo>
                      <a:pt x="1325993" y="122091"/>
                    </a:lnTo>
                    <a:lnTo>
                      <a:pt x="1324154" y="126975"/>
                    </a:lnTo>
                    <a:lnTo>
                      <a:pt x="1330833" y="126975"/>
                    </a:lnTo>
                    <a:lnTo>
                      <a:pt x="1328994" y="131859"/>
                    </a:lnTo>
                    <a:lnTo>
                      <a:pt x="1335674" y="131859"/>
                    </a:lnTo>
                    <a:lnTo>
                      <a:pt x="1333835" y="136742"/>
                    </a:lnTo>
                    <a:lnTo>
                      <a:pt x="1340514" y="136742"/>
                    </a:lnTo>
                    <a:lnTo>
                      <a:pt x="1338675" y="141626"/>
                    </a:lnTo>
                    <a:lnTo>
                      <a:pt x="1345354" y="141626"/>
                    </a:lnTo>
                    <a:lnTo>
                      <a:pt x="1343515" y="146510"/>
                    </a:lnTo>
                    <a:lnTo>
                      <a:pt x="1350194" y="146510"/>
                    </a:lnTo>
                    <a:lnTo>
                      <a:pt x="1348355" y="151393"/>
                    </a:lnTo>
                    <a:lnTo>
                      <a:pt x="1355035" y="151393"/>
                    </a:lnTo>
                    <a:lnTo>
                      <a:pt x="1353196" y="156277"/>
                    </a:lnTo>
                    <a:lnTo>
                      <a:pt x="1359875" y="156277"/>
                    </a:lnTo>
                    <a:lnTo>
                      <a:pt x="1358036" y="161160"/>
                    </a:lnTo>
                    <a:lnTo>
                      <a:pt x="1364715" y="161160"/>
                    </a:lnTo>
                    <a:lnTo>
                      <a:pt x="1362876" y="166044"/>
                    </a:lnTo>
                    <a:lnTo>
                      <a:pt x="1369556" y="166044"/>
                    </a:lnTo>
                    <a:lnTo>
                      <a:pt x="1367717" y="170928"/>
                    </a:lnTo>
                    <a:lnTo>
                      <a:pt x="1374396" y="170928"/>
                    </a:lnTo>
                    <a:lnTo>
                      <a:pt x="1372557" y="175811"/>
                    </a:lnTo>
                    <a:lnTo>
                      <a:pt x="1379236" y="175811"/>
                    </a:lnTo>
                    <a:lnTo>
                      <a:pt x="1377397" y="180695"/>
                    </a:lnTo>
                    <a:lnTo>
                      <a:pt x="1384077" y="180695"/>
                    </a:lnTo>
                    <a:lnTo>
                      <a:pt x="1382238" y="185579"/>
                    </a:lnTo>
                    <a:lnTo>
                      <a:pt x="1388917" y="185579"/>
                    </a:lnTo>
                    <a:lnTo>
                      <a:pt x="1387078" y="190462"/>
                    </a:lnTo>
                    <a:lnTo>
                      <a:pt x="1393757" y="190462"/>
                    </a:lnTo>
                    <a:lnTo>
                      <a:pt x="1391918" y="195346"/>
                    </a:lnTo>
                    <a:lnTo>
                      <a:pt x="1398597" y="195346"/>
                    </a:lnTo>
                    <a:lnTo>
                      <a:pt x="1396758" y="200230"/>
                    </a:lnTo>
                    <a:lnTo>
                      <a:pt x="1403437" y="200230"/>
                    </a:lnTo>
                    <a:lnTo>
                      <a:pt x="1401598" y="205113"/>
                    </a:lnTo>
                    <a:lnTo>
                      <a:pt x="1408277" y="205113"/>
                    </a:lnTo>
                    <a:lnTo>
                      <a:pt x="1406438" y="209997"/>
                    </a:lnTo>
                    <a:lnTo>
                      <a:pt x="1413117" y="209997"/>
                    </a:lnTo>
                    <a:lnTo>
                      <a:pt x="1411278" y="214881"/>
                    </a:lnTo>
                    <a:lnTo>
                      <a:pt x="1417958" y="214881"/>
                    </a:lnTo>
                    <a:lnTo>
                      <a:pt x="1416119" y="219764"/>
                    </a:lnTo>
                    <a:lnTo>
                      <a:pt x="1422798" y="219764"/>
                    </a:lnTo>
                    <a:lnTo>
                      <a:pt x="1420959" y="224648"/>
                    </a:lnTo>
                    <a:lnTo>
                      <a:pt x="1427638" y="224648"/>
                    </a:lnTo>
                    <a:lnTo>
                      <a:pt x="1425799" y="229532"/>
                    </a:lnTo>
                    <a:lnTo>
                      <a:pt x="1432479" y="229532"/>
                    </a:lnTo>
                    <a:lnTo>
                      <a:pt x="1430640" y="234415"/>
                    </a:lnTo>
                    <a:lnTo>
                      <a:pt x="1437319" y="234415"/>
                    </a:lnTo>
                    <a:lnTo>
                      <a:pt x="1435480" y="239299"/>
                    </a:lnTo>
                    <a:lnTo>
                      <a:pt x="1442159" y="239299"/>
                    </a:lnTo>
                    <a:lnTo>
                      <a:pt x="1440320" y="244182"/>
                    </a:lnTo>
                    <a:lnTo>
                      <a:pt x="1447000" y="244182"/>
                    </a:lnTo>
                    <a:lnTo>
                      <a:pt x="1445161" y="249066"/>
                    </a:lnTo>
                    <a:lnTo>
                      <a:pt x="1451840" y="249066"/>
                    </a:lnTo>
                    <a:lnTo>
                      <a:pt x="1450001" y="253950"/>
                    </a:lnTo>
                    <a:lnTo>
                      <a:pt x="1456680" y="253950"/>
                    </a:lnTo>
                    <a:lnTo>
                      <a:pt x="1454841" y="258834"/>
                    </a:lnTo>
                    <a:lnTo>
                      <a:pt x="1461521" y="258834"/>
                    </a:lnTo>
                    <a:lnTo>
                      <a:pt x="1459682" y="263717"/>
                    </a:lnTo>
                    <a:lnTo>
                      <a:pt x="1466361" y="263717"/>
                    </a:lnTo>
                    <a:lnTo>
                      <a:pt x="1464522" y="268601"/>
                    </a:lnTo>
                    <a:lnTo>
                      <a:pt x="1471201" y="268601"/>
                    </a:lnTo>
                    <a:lnTo>
                      <a:pt x="1469362" y="273485"/>
                    </a:lnTo>
                    <a:lnTo>
                      <a:pt x="1476041" y="273485"/>
                    </a:lnTo>
                    <a:lnTo>
                      <a:pt x="1474202" y="278368"/>
                    </a:lnTo>
                    <a:lnTo>
                      <a:pt x="1480882" y="278368"/>
                    </a:lnTo>
                    <a:lnTo>
                      <a:pt x="1479043" y="283252"/>
                    </a:lnTo>
                    <a:lnTo>
                      <a:pt x="1485722" y="283252"/>
                    </a:lnTo>
                    <a:lnTo>
                      <a:pt x="1483883" y="288135"/>
                    </a:lnTo>
                    <a:lnTo>
                      <a:pt x="1490562" y="288135"/>
                    </a:lnTo>
                    <a:lnTo>
                      <a:pt x="1488723" y="293019"/>
                    </a:lnTo>
                    <a:lnTo>
                      <a:pt x="1495402" y="293019"/>
                    </a:lnTo>
                    <a:lnTo>
                      <a:pt x="1493563" y="297903"/>
                    </a:lnTo>
                    <a:lnTo>
                      <a:pt x="1500242" y="297903"/>
                    </a:lnTo>
                    <a:lnTo>
                      <a:pt x="1498403" y="302786"/>
                    </a:lnTo>
                    <a:lnTo>
                      <a:pt x="1505082" y="302786"/>
                    </a:lnTo>
                    <a:lnTo>
                      <a:pt x="1503243" y="307670"/>
                    </a:lnTo>
                    <a:lnTo>
                      <a:pt x="1509923" y="307670"/>
                    </a:lnTo>
                    <a:lnTo>
                      <a:pt x="1508084" y="312554"/>
                    </a:lnTo>
                    <a:lnTo>
                      <a:pt x="1514763" y="312554"/>
                    </a:lnTo>
                    <a:lnTo>
                      <a:pt x="1512924" y="317437"/>
                    </a:lnTo>
                    <a:lnTo>
                      <a:pt x="1519603" y="317437"/>
                    </a:lnTo>
                    <a:lnTo>
                      <a:pt x="1517764" y="322321"/>
                    </a:lnTo>
                    <a:lnTo>
                      <a:pt x="1524444" y="322321"/>
                    </a:lnTo>
                    <a:lnTo>
                      <a:pt x="1522605" y="327205"/>
                    </a:lnTo>
                    <a:lnTo>
                      <a:pt x="1529284" y="327205"/>
                    </a:lnTo>
                    <a:lnTo>
                      <a:pt x="1527445" y="332088"/>
                    </a:lnTo>
                    <a:lnTo>
                      <a:pt x="1534124" y="332088"/>
                    </a:lnTo>
                    <a:lnTo>
                      <a:pt x="1532285" y="336972"/>
                    </a:lnTo>
                    <a:lnTo>
                      <a:pt x="1538965" y="336972"/>
                    </a:lnTo>
                    <a:lnTo>
                      <a:pt x="1537126" y="341856"/>
                    </a:lnTo>
                    <a:lnTo>
                      <a:pt x="1543805" y="341856"/>
                    </a:lnTo>
                    <a:lnTo>
                      <a:pt x="1541966" y="346739"/>
                    </a:lnTo>
                    <a:lnTo>
                      <a:pt x="1548645" y="346739"/>
                    </a:lnTo>
                    <a:lnTo>
                      <a:pt x="1546806" y="351623"/>
                    </a:lnTo>
                    <a:lnTo>
                      <a:pt x="1553486" y="351623"/>
                    </a:lnTo>
                    <a:lnTo>
                      <a:pt x="1551647" y="356507"/>
                    </a:lnTo>
                    <a:lnTo>
                      <a:pt x="1558326" y="356507"/>
                    </a:lnTo>
                    <a:lnTo>
                      <a:pt x="1556487" y="361390"/>
                    </a:lnTo>
                    <a:lnTo>
                      <a:pt x="1563166" y="361390"/>
                    </a:lnTo>
                    <a:lnTo>
                      <a:pt x="1561327" y="366274"/>
                    </a:lnTo>
                    <a:lnTo>
                      <a:pt x="1568006" y="366274"/>
                    </a:lnTo>
                    <a:lnTo>
                      <a:pt x="1566167" y="371157"/>
                    </a:lnTo>
                    <a:lnTo>
                      <a:pt x="1572846" y="371157"/>
                    </a:lnTo>
                    <a:lnTo>
                      <a:pt x="1571007" y="376041"/>
                    </a:lnTo>
                    <a:lnTo>
                      <a:pt x="1577686" y="376041"/>
                    </a:lnTo>
                    <a:lnTo>
                      <a:pt x="1575847" y="380925"/>
                    </a:lnTo>
                    <a:lnTo>
                      <a:pt x="1582527" y="380925"/>
                    </a:lnTo>
                    <a:lnTo>
                      <a:pt x="1580688" y="385808"/>
                    </a:lnTo>
                    <a:lnTo>
                      <a:pt x="1587367" y="385808"/>
                    </a:lnTo>
                    <a:lnTo>
                      <a:pt x="1585528" y="390692"/>
                    </a:lnTo>
                    <a:lnTo>
                      <a:pt x="1592207" y="390692"/>
                    </a:lnTo>
                    <a:lnTo>
                      <a:pt x="1590368" y="395576"/>
                    </a:lnTo>
                    <a:lnTo>
                      <a:pt x="1597047" y="395576"/>
                    </a:lnTo>
                    <a:lnTo>
                      <a:pt x="1595208" y="400459"/>
                    </a:lnTo>
                    <a:lnTo>
                      <a:pt x="1601888" y="400459"/>
                    </a:lnTo>
                    <a:lnTo>
                      <a:pt x="1600049" y="405343"/>
                    </a:lnTo>
                    <a:lnTo>
                      <a:pt x="1606728" y="405343"/>
                    </a:lnTo>
                    <a:lnTo>
                      <a:pt x="1604889" y="410227"/>
                    </a:lnTo>
                    <a:lnTo>
                      <a:pt x="1607638" y="410227"/>
                    </a:lnTo>
                    <a:lnTo>
                      <a:pt x="1607638" y="434390"/>
                    </a:lnTo>
                    <a:cubicBezTo>
                      <a:pt x="1607638" y="1048131"/>
                      <a:pt x="1607638" y="1048131"/>
                      <a:pt x="1607638" y="1048131"/>
                    </a:cubicBezTo>
                    <a:cubicBezTo>
                      <a:pt x="1607638" y="1169364"/>
                      <a:pt x="1510652" y="1266350"/>
                      <a:pt x="1413665" y="1266350"/>
                    </a:cubicBezTo>
                    <a:cubicBezTo>
                      <a:pt x="1140891" y="1266350"/>
                      <a:pt x="919263" y="1266350"/>
                      <a:pt x="739189" y="1266350"/>
                    </a:cubicBezTo>
                    <a:lnTo>
                      <a:pt x="724565" y="1266350"/>
                    </a:lnTo>
                    <a:lnTo>
                      <a:pt x="723866" y="1265367"/>
                    </a:lnTo>
                    <a:lnTo>
                      <a:pt x="721262" y="1263629"/>
                    </a:lnTo>
                    <a:lnTo>
                      <a:pt x="719026" y="1260483"/>
                    </a:lnTo>
                    <a:lnTo>
                      <a:pt x="716422" y="1258745"/>
                    </a:lnTo>
                    <a:lnTo>
                      <a:pt x="714188" y="1255602"/>
                    </a:lnTo>
                    <a:lnTo>
                      <a:pt x="711581" y="1253862"/>
                    </a:lnTo>
                    <a:lnTo>
                      <a:pt x="709345" y="1250716"/>
                    </a:lnTo>
                    <a:lnTo>
                      <a:pt x="706741" y="1248978"/>
                    </a:lnTo>
                    <a:lnTo>
                      <a:pt x="704506" y="1245833"/>
                    </a:lnTo>
                    <a:lnTo>
                      <a:pt x="701901" y="1244095"/>
                    </a:lnTo>
                    <a:lnTo>
                      <a:pt x="699666" y="1240950"/>
                    </a:lnTo>
                    <a:lnTo>
                      <a:pt x="697060" y="1239211"/>
                    </a:lnTo>
                    <a:lnTo>
                      <a:pt x="694824" y="1236065"/>
                    </a:lnTo>
                    <a:lnTo>
                      <a:pt x="692220" y="1234327"/>
                    </a:lnTo>
                    <a:lnTo>
                      <a:pt x="689985" y="1231182"/>
                    </a:lnTo>
                    <a:lnTo>
                      <a:pt x="687380" y="1229444"/>
                    </a:lnTo>
                    <a:lnTo>
                      <a:pt x="685145" y="1226299"/>
                    </a:lnTo>
                    <a:lnTo>
                      <a:pt x="682539" y="1224560"/>
                    </a:lnTo>
                    <a:lnTo>
                      <a:pt x="680303" y="1221414"/>
                    </a:lnTo>
                    <a:lnTo>
                      <a:pt x="677699" y="1219676"/>
                    </a:lnTo>
                    <a:lnTo>
                      <a:pt x="675464" y="1216531"/>
                    </a:lnTo>
                    <a:lnTo>
                      <a:pt x="672859" y="1214793"/>
                    </a:lnTo>
                    <a:lnTo>
                      <a:pt x="670623" y="1211647"/>
                    </a:lnTo>
                    <a:lnTo>
                      <a:pt x="668019" y="1209909"/>
                    </a:lnTo>
                    <a:lnTo>
                      <a:pt x="665783" y="1206763"/>
                    </a:lnTo>
                    <a:lnTo>
                      <a:pt x="663179" y="1205025"/>
                    </a:lnTo>
                    <a:lnTo>
                      <a:pt x="660943" y="1201879"/>
                    </a:lnTo>
                    <a:lnTo>
                      <a:pt x="658339" y="1200141"/>
                    </a:lnTo>
                    <a:lnTo>
                      <a:pt x="656104" y="1196996"/>
                    </a:lnTo>
                    <a:lnTo>
                      <a:pt x="653499" y="1195258"/>
                    </a:lnTo>
                    <a:lnTo>
                      <a:pt x="651264" y="1192113"/>
                    </a:lnTo>
                    <a:lnTo>
                      <a:pt x="648658" y="1190374"/>
                    </a:lnTo>
                    <a:lnTo>
                      <a:pt x="646423" y="1187229"/>
                    </a:lnTo>
                    <a:lnTo>
                      <a:pt x="643818" y="1185491"/>
                    </a:lnTo>
                    <a:lnTo>
                      <a:pt x="641582" y="1182345"/>
                    </a:lnTo>
                    <a:lnTo>
                      <a:pt x="638978" y="1180607"/>
                    </a:lnTo>
                    <a:lnTo>
                      <a:pt x="636743" y="1177462"/>
                    </a:lnTo>
                    <a:lnTo>
                      <a:pt x="634137" y="1175723"/>
                    </a:lnTo>
                    <a:lnTo>
                      <a:pt x="631902" y="1172578"/>
                    </a:lnTo>
                    <a:lnTo>
                      <a:pt x="629297" y="1170840"/>
                    </a:lnTo>
                    <a:lnTo>
                      <a:pt x="627060" y="1167693"/>
                    </a:lnTo>
                    <a:lnTo>
                      <a:pt x="624457" y="1165956"/>
                    </a:lnTo>
                    <a:lnTo>
                      <a:pt x="622223" y="1162812"/>
                    </a:lnTo>
                    <a:lnTo>
                      <a:pt x="619616" y="1161073"/>
                    </a:lnTo>
                    <a:lnTo>
                      <a:pt x="617379" y="1157926"/>
                    </a:lnTo>
                    <a:lnTo>
                      <a:pt x="614776" y="1156189"/>
                    </a:lnTo>
                    <a:lnTo>
                      <a:pt x="612540" y="1153042"/>
                    </a:lnTo>
                    <a:lnTo>
                      <a:pt x="609936" y="1151305"/>
                    </a:lnTo>
                    <a:lnTo>
                      <a:pt x="607700" y="1148158"/>
                    </a:lnTo>
                    <a:lnTo>
                      <a:pt x="605096" y="1146421"/>
                    </a:lnTo>
                    <a:lnTo>
                      <a:pt x="602862" y="1143277"/>
                    </a:lnTo>
                    <a:lnTo>
                      <a:pt x="600255" y="1141538"/>
                    </a:lnTo>
                    <a:lnTo>
                      <a:pt x="598019" y="1138391"/>
                    </a:lnTo>
                    <a:lnTo>
                      <a:pt x="595415" y="1136654"/>
                    </a:lnTo>
                    <a:lnTo>
                      <a:pt x="593179" y="1133507"/>
                    </a:lnTo>
                    <a:lnTo>
                      <a:pt x="590575" y="1131770"/>
                    </a:lnTo>
                    <a:lnTo>
                      <a:pt x="588341" y="1128626"/>
                    </a:lnTo>
                    <a:lnTo>
                      <a:pt x="585734" y="1126887"/>
                    </a:lnTo>
                    <a:lnTo>
                      <a:pt x="583498" y="1123740"/>
                    </a:lnTo>
                    <a:lnTo>
                      <a:pt x="580894" y="1122003"/>
                    </a:lnTo>
                    <a:lnTo>
                      <a:pt x="578658" y="1118856"/>
                    </a:lnTo>
                    <a:lnTo>
                      <a:pt x="576054" y="1117119"/>
                    </a:lnTo>
                    <a:lnTo>
                      <a:pt x="573819" y="1113974"/>
                    </a:lnTo>
                    <a:lnTo>
                      <a:pt x="571214" y="1112236"/>
                    </a:lnTo>
                    <a:lnTo>
                      <a:pt x="568978" y="1109089"/>
                    </a:lnTo>
                    <a:lnTo>
                      <a:pt x="566374" y="1107352"/>
                    </a:lnTo>
                    <a:lnTo>
                      <a:pt x="564139" y="1104207"/>
                    </a:lnTo>
                    <a:lnTo>
                      <a:pt x="561534" y="1102469"/>
                    </a:lnTo>
                    <a:lnTo>
                      <a:pt x="559298" y="1099324"/>
                    </a:lnTo>
                    <a:lnTo>
                      <a:pt x="556693" y="1097585"/>
                    </a:lnTo>
                    <a:lnTo>
                      <a:pt x="554457" y="1094438"/>
                    </a:lnTo>
                    <a:lnTo>
                      <a:pt x="551853" y="1092701"/>
                    </a:lnTo>
                    <a:lnTo>
                      <a:pt x="549618" y="1089556"/>
                    </a:lnTo>
                    <a:lnTo>
                      <a:pt x="547013" y="1087818"/>
                    </a:lnTo>
                    <a:lnTo>
                      <a:pt x="544777" y="1084673"/>
                    </a:lnTo>
                    <a:lnTo>
                      <a:pt x="542172" y="1082934"/>
                    </a:lnTo>
                    <a:lnTo>
                      <a:pt x="539936" y="1079787"/>
                    </a:lnTo>
                    <a:lnTo>
                      <a:pt x="537332" y="1078050"/>
                    </a:lnTo>
                    <a:lnTo>
                      <a:pt x="535097" y="1074905"/>
                    </a:lnTo>
                    <a:lnTo>
                      <a:pt x="532492" y="1073167"/>
                    </a:lnTo>
                    <a:lnTo>
                      <a:pt x="530256" y="1070022"/>
                    </a:lnTo>
                    <a:lnTo>
                      <a:pt x="527651" y="1068283"/>
                    </a:lnTo>
                    <a:lnTo>
                      <a:pt x="525414" y="1065136"/>
                    </a:lnTo>
                    <a:lnTo>
                      <a:pt x="522811" y="1063399"/>
                    </a:lnTo>
                    <a:lnTo>
                      <a:pt x="520576" y="1060254"/>
                    </a:lnTo>
                    <a:lnTo>
                      <a:pt x="517971" y="1058516"/>
                    </a:lnTo>
                    <a:lnTo>
                      <a:pt x="515735" y="1055369"/>
                    </a:lnTo>
                    <a:lnTo>
                      <a:pt x="513131" y="1053632"/>
                    </a:lnTo>
                    <a:lnTo>
                      <a:pt x="510895" y="1050487"/>
                    </a:lnTo>
                    <a:lnTo>
                      <a:pt x="508290" y="1048748"/>
                    </a:lnTo>
                    <a:lnTo>
                      <a:pt x="506055" y="1045603"/>
                    </a:lnTo>
                    <a:lnTo>
                      <a:pt x="503450" y="1043865"/>
                    </a:lnTo>
                    <a:lnTo>
                      <a:pt x="501214" y="1040718"/>
                    </a:lnTo>
                    <a:lnTo>
                      <a:pt x="498610" y="1038981"/>
                    </a:lnTo>
                    <a:lnTo>
                      <a:pt x="496374" y="1035834"/>
                    </a:lnTo>
                    <a:lnTo>
                      <a:pt x="493770" y="1034097"/>
                    </a:lnTo>
                    <a:lnTo>
                      <a:pt x="491535" y="1030952"/>
                    </a:lnTo>
                    <a:lnTo>
                      <a:pt x="488930" y="1029214"/>
                    </a:lnTo>
                    <a:lnTo>
                      <a:pt x="486693" y="1026067"/>
                    </a:lnTo>
                    <a:lnTo>
                      <a:pt x="484090" y="1024330"/>
                    </a:lnTo>
                    <a:lnTo>
                      <a:pt x="481856" y="1021186"/>
                    </a:lnTo>
                    <a:lnTo>
                      <a:pt x="479249" y="1019447"/>
                    </a:lnTo>
                    <a:lnTo>
                      <a:pt x="477012" y="1016300"/>
                    </a:lnTo>
                    <a:lnTo>
                      <a:pt x="474409" y="1014563"/>
                    </a:lnTo>
                    <a:lnTo>
                      <a:pt x="472173" y="1011416"/>
                    </a:lnTo>
                    <a:lnTo>
                      <a:pt x="469569" y="1009679"/>
                    </a:lnTo>
                    <a:lnTo>
                      <a:pt x="467335" y="1006535"/>
                    </a:lnTo>
                    <a:lnTo>
                      <a:pt x="464728" y="1004796"/>
                    </a:lnTo>
                    <a:lnTo>
                      <a:pt x="462492" y="1001649"/>
                    </a:lnTo>
                    <a:lnTo>
                      <a:pt x="459888" y="999912"/>
                    </a:lnTo>
                    <a:lnTo>
                      <a:pt x="457652" y="996765"/>
                    </a:lnTo>
                    <a:lnTo>
                      <a:pt x="455048" y="995028"/>
                    </a:lnTo>
                    <a:lnTo>
                      <a:pt x="452814" y="991884"/>
                    </a:lnTo>
                    <a:lnTo>
                      <a:pt x="450207" y="990145"/>
                    </a:lnTo>
                    <a:lnTo>
                      <a:pt x="447971" y="986998"/>
                    </a:lnTo>
                    <a:lnTo>
                      <a:pt x="445367" y="985261"/>
                    </a:lnTo>
                    <a:lnTo>
                      <a:pt x="443131" y="982114"/>
                    </a:lnTo>
                    <a:lnTo>
                      <a:pt x="440527" y="980377"/>
                    </a:lnTo>
                    <a:lnTo>
                      <a:pt x="438293" y="977233"/>
                    </a:lnTo>
                    <a:lnTo>
                      <a:pt x="435686" y="975494"/>
                    </a:lnTo>
                    <a:lnTo>
                      <a:pt x="433450" y="972347"/>
                    </a:lnTo>
                    <a:lnTo>
                      <a:pt x="430846" y="970610"/>
                    </a:lnTo>
                    <a:lnTo>
                      <a:pt x="428610" y="967463"/>
                    </a:lnTo>
                    <a:lnTo>
                      <a:pt x="426006" y="965726"/>
                    </a:lnTo>
                    <a:lnTo>
                      <a:pt x="423771" y="962581"/>
                    </a:lnTo>
                    <a:lnTo>
                      <a:pt x="421166" y="960843"/>
                    </a:lnTo>
                    <a:lnTo>
                      <a:pt x="418930" y="957698"/>
                    </a:lnTo>
                    <a:lnTo>
                      <a:pt x="416325" y="955959"/>
                    </a:lnTo>
                    <a:lnTo>
                      <a:pt x="414089" y="952812"/>
                    </a:lnTo>
                    <a:lnTo>
                      <a:pt x="411485" y="951075"/>
                    </a:lnTo>
                    <a:lnTo>
                      <a:pt x="409250" y="947930"/>
                    </a:lnTo>
                    <a:lnTo>
                      <a:pt x="406645" y="946192"/>
                    </a:lnTo>
                    <a:lnTo>
                      <a:pt x="404409" y="943045"/>
                    </a:lnTo>
                    <a:lnTo>
                      <a:pt x="401805" y="941308"/>
                    </a:lnTo>
                    <a:lnTo>
                      <a:pt x="399570" y="938163"/>
                    </a:lnTo>
                    <a:lnTo>
                      <a:pt x="396965" y="936425"/>
                    </a:lnTo>
                    <a:lnTo>
                      <a:pt x="394729" y="933278"/>
                    </a:lnTo>
                    <a:lnTo>
                      <a:pt x="392125" y="931541"/>
                    </a:lnTo>
                    <a:lnTo>
                      <a:pt x="389889" y="928396"/>
                    </a:lnTo>
                    <a:lnTo>
                      <a:pt x="387284" y="926657"/>
                    </a:lnTo>
                    <a:lnTo>
                      <a:pt x="385049" y="923512"/>
                    </a:lnTo>
                    <a:lnTo>
                      <a:pt x="382444" y="921774"/>
                    </a:lnTo>
                    <a:lnTo>
                      <a:pt x="380207" y="918627"/>
                    </a:lnTo>
                    <a:lnTo>
                      <a:pt x="377604" y="916890"/>
                    </a:lnTo>
                    <a:lnTo>
                      <a:pt x="375368" y="913745"/>
                    </a:lnTo>
                    <a:lnTo>
                      <a:pt x="372763" y="912006"/>
                    </a:lnTo>
                    <a:lnTo>
                      <a:pt x="370528" y="908861"/>
                    </a:lnTo>
                    <a:lnTo>
                      <a:pt x="367923" y="907123"/>
                    </a:lnTo>
                    <a:lnTo>
                      <a:pt x="365686" y="903976"/>
                    </a:lnTo>
                    <a:lnTo>
                      <a:pt x="363083" y="902239"/>
                    </a:lnTo>
                    <a:lnTo>
                      <a:pt x="360847" y="899093"/>
                    </a:lnTo>
                    <a:lnTo>
                      <a:pt x="358242" y="897355"/>
                    </a:lnTo>
                    <a:lnTo>
                      <a:pt x="356007" y="894210"/>
                    </a:lnTo>
                    <a:lnTo>
                      <a:pt x="353402" y="892472"/>
                    </a:lnTo>
                    <a:lnTo>
                      <a:pt x="351165" y="889325"/>
                    </a:lnTo>
                    <a:lnTo>
                      <a:pt x="348562" y="887588"/>
                    </a:lnTo>
                    <a:lnTo>
                      <a:pt x="346326" y="884442"/>
                    </a:lnTo>
                    <a:lnTo>
                      <a:pt x="343721" y="882704"/>
                    </a:lnTo>
                    <a:lnTo>
                      <a:pt x="341486" y="879559"/>
                    </a:lnTo>
                    <a:lnTo>
                      <a:pt x="338881" y="877821"/>
                    </a:lnTo>
                    <a:lnTo>
                      <a:pt x="336644" y="874674"/>
                    </a:lnTo>
                    <a:lnTo>
                      <a:pt x="334041" y="872937"/>
                    </a:lnTo>
                    <a:lnTo>
                      <a:pt x="331805" y="869790"/>
                    </a:lnTo>
                    <a:lnTo>
                      <a:pt x="329201" y="868053"/>
                    </a:lnTo>
                    <a:lnTo>
                      <a:pt x="326966" y="864908"/>
                    </a:lnTo>
                    <a:lnTo>
                      <a:pt x="324361" y="863170"/>
                    </a:lnTo>
                    <a:lnTo>
                      <a:pt x="322124" y="860023"/>
                    </a:lnTo>
                    <a:lnTo>
                      <a:pt x="319521" y="858286"/>
                    </a:lnTo>
                    <a:lnTo>
                      <a:pt x="317287" y="855142"/>
                    </a:lnTo>
                    <a:lnTo>
                      <a:pt x="314680" y="853403"/>
                    </a:lnTo>
                    <a:lnTo>
                      <a:pt x="312443" y="850256"/>
                    </a:lnTo>
                    <a:lnTo>
                      <a:pt x="309840" y="848519"/>
                    </a:lnTo>
                    <a:lnTo>
                      <a:pt x="307604" y="845372"/>
                    </a:lnTo>
                    <a:lnTo>
                      <a:pt x="305000" y="843635"/>
                    </a:lnTo>
                    <a:lnTo>
                      <a:pt x="302765" y="840490"/>
                    </a:lnTo>
                    <a:lnTo>
                      <a:pt x="300160" y="838752"/>
                    </a:lnTo>
                    <a:lnTo>
                      <a:pt x="297924" y="835606"/>
                    </a:lnTo>
                    <a:lnTo>
                      <a:pt x="295319" y="833868"/>
                    </a:lnTo>
                    <a:lnTo>
                      <a:pt x="293082" y="830721"/>
                    </a:lnTo>
                    <a:lnTo>
                      <a:pt x="290479" y="828984"/>
                    </a:lnTo>
                    <a:lnTo>
                      <a:pt x="288242" y="825837"/>
                    </a:lnTo>
                    <a:lnTo>
                      <a:pt x="285639" y="824100"/>
                    </a:lnTo>
                    <a:lnTo>
                      <a:pt x="283405" y="820957"/>
                    </a:lnTo>
                    <a:lnTo>
                      <a:pt x="280798" y="819217"/>
                    </a:lnTo>
                    <a:lnTo>
                      <a:pt x="278561" y="816070"/>
                    </a:lnTo>
                    <a:lnTo>
                      <a:pt x="275958" y="814333"/>
                    </a:lnTo>
                    <a:lnTo>
                      <a:pt x="273723" y="811188"/>
                    </a:lnTo>
                    <a:lnTo>
                      <a:pt x="271118" y="809450"/>
                    </a:lnTo>
                    <a:lnTo>
                      <a:pt x="268882" y="806304"/>
                    </a:lnTo>
                    <a:lnTo>
                      <a:pt x="266277" y="804566"/>
                    </a:lnTo>
                    <a:lnTo>
                      <a:pt x="264041" y="801419"/>
                    </a:lnTo>
                    <a:lnTo>
                      <a:pt x="261437" y="799682"/>
                    </a:lnTo>
                    <a:lnTo>
                      <a:pt x="259202" y="796537"/>
                    </a:lnTo>
                    <a:lnTo>
                      <a:pt x="256597" y="794799"/>
                    </a:lnTo>
                    <a:lnTo>
                      <a:pt x="254361" y="791654"/>
                    </a:lnTo>
                    <a:lnTo>
                      <a:pt x="251756" y="789915"/>
                    </a:lnTo>
                    <a:lnTo>
                      <a:pt x="249520" y="786768"/>
                    </a:lnTo>
                    <a:lnTo>
                      <a:pt x="246916" y="785031"/>
                    </a:lnTo>
                    <a:lnTo>
                      <a:pt x="244681" y="781886"/>
                    </a:lnTo>
                    <a:lnTo>
                      <a:pt x="242076" y="780148"/>
                    </a:lnTo>
                    <a:lnTo>
                      <a:pt x="239840" y="777001"/>
                    </a:lnTo>
                    <a:lnTo>
                      <a:pt x="237236" y="775264"/>
                    </a:lnTo>
                    <a:lnTo>
                      <a:pt x="234999" y="772117"/>
                    </a:lnTo>
                    <a:lnTo>
                      <a:pt x="232396" y="770380"/>
                    </a:lnTo>
                    <a:lnTo>
                      <a:pt x="230161" y="767235"/>
                    </a:lnTo>
                    <a:lnTo>
                      <a:pt x="227556" y="765497"/>
                    </a:lnTo>
                    <a:lnTo>
                      <a:pt x="225319" y="762350"/>
                    </a:lnTo>
                    <a:lnTo>
                      <a:pt x="222716" y="760613"/>
                    </a:lnTo>
                    <a:lnTo>
                      <a:pt x="220480" y="757467"/>
                    </a:lnTo>
                    <a:lnTo>
                      <a:pt x="217875" y="755729"/>
                    </a:lnTo>
                    <a:lnTo>
                      <a:pt x="215640" y="752584"/>
                    </a:lnTo>
                    <a:lnTo>
                      <a:pt x="213035" y="750846"/>
                    </a:lnTo>
                    <a:lnTo>
                      <a:pt x="210798" y="747699"/>
                    </a:lnTo>
                    <a:lnTo>
                      <a:pt x="208195" y="745962"/>
                    </a:lnTo>
                    <a:lnTo>
                      <a:pt x="205959" y="742817"/>
                    </a:lnTo>
                    <a:lnTo>
                      <a:pt x="203354" y="741078"/>
                    </a:lnTo>
                    <a:lnTo>
                      <a:pt x="201119" y="737933"/>
                    </a:lnTo>
                    <a:lnTo>
                      <a:pt x="198514" y="736195"/>
                    </a:lnTo>
                    <a:lnTo>
                      <a:pt x="196277" y="733048"/>
                    </a:lnTo>
                    <a:lnTo>
                      <a:pt x="193674" y="731311"/>
                    </a:lnTo>
                    <a:lnTo>
                      <a:pt x="191440" y="728167"/>
                    </a:lnTo>
                    <a:lnTo>
                      <a:pt x="188833" y="726428"/>
                    </a:lnTo>
                    <a:lnTo>
                      <a:pt x="186596" y="723281"/>
                    </a:lnTo>
                    <a:lnTo>
                      <a:pt x="183993" y="721544"/>
                    </a:lnTo>
                    <a:lnTo>
                      <a:pt x="181757" y="718397"/>
                    </a:lnTo>
                    <a:lnTo>
                      <a:pt x="179153" y="716660"/>
                    </a:lnTo>
                    <a:lnTo>
                      <a:pt x="176918" y="713515"/>
                    </a:lnTo>
                    <a:lnTo>
                      <a:pt x="174313" y="711777"/>
                    </a:lnTo>
                    <a:lnTo>
                      <a:pt x="172077" y="708632"/>
                    </a:lnTo>
                    <a:lnTo>
                      <a:pt x="169472" y="706893"/>
                    </a:lnTo>
                    <a:lnTo>
                      <a:pt x="167235" y="703746"/>
                    </a:lnTo>
                    <a:lnTo>
                      <a:pt x="164632" y="702009"/>
                    </a:lnTo>
                    <a:lnTo>
                      <a:pt x="162397" y="698864"/>
                    </a:lnTo>
                    <a:lnTo>
                      <a:pt x="159792" y="697126"/>
                    </a:lnTo>
                    <a:lnTo>
                      <a:pt x="157556" y="693980"/>
                    </a:lnTo>
                    <a:lnTo>
                      <a:pt x="154951" y="692242"/>
                    </a:lnTo>
                    <a:lnTo>
                      <a:pt x="152714" y="689095"/>
                    </a:lnTo>
                    <a:lnTo>
                      <a:pt x="150111" y="687358"/>
                    </a:lnTo>
                    <a:lnTo>
                      <a:pt x="147876" y="684213"/>
                    </a:lnTo>
                    <a:lnTo>
                      <a:pt x="145271" y="682475"/>
                    </a:lnTo>
                    <a:lnTo>
                      <a:pt x="143034" y="679328"/>
                    </a:lnTo>
                    <a:lnTo>
                      <a:pt x="140431" y="677591"/>
                    </a:lnTo>
                    <a:lnTo>
                      <a:pt x="138194" y="674444"/>
                    </a:lnTo>
                    <a:lnTo>
                      <a:pt x="135591" y="672707"/>
                    </a:lnTo>
                    <a:lnTo>
                      <a:pt x="133356" y="669562"/>
                    </a:lnTo>
                    <a:lnTo>
                      <a:pt x="130751" y="667824"/>
                    </a:lnTo>
                    <a:lnTo>
                      <a:pt x="128515" y="664679"/>
                    </a:lnTo>
                    <a:lnTo>
                      <a:pt x="125910" y="662940"/>
                    </a:lnTo>
                    <a:lnTo>
                      <a:pt x="123674" y="659793"/>
                    </a:lnTo>
                    <a:lnTo>
                      <a:pt x="121070" y="658056"/>
                    </a:lnTo>
                    <a:lnTo>
                      <a:pt x="118835" y="654911"/>
                    </a:lnTo>
                    <a:lnTo>
                      <a:pt x="116230" y="653173"/>
                    </a:lnTo>
                    <a:lnTo>
                      <a:pt x="113994" y="650028"/>
                    </a:lnTo>
                    <a:lnTo>
                      <a:pt x="111389" y="648289"/>
                    </a:lnTo>
                    <a:lnTo>
                      <a:pt x="109153" y="645142"/>
                    </a:lnTo>
                    <a:lnTo>
                      <a:pt x="106549" y="643405"/>
                    </a:lnTo>
                    <a:lnTo>
                      <a:pt x="104314" y="640260"/>
                    </a:lnTo>
                    <a:lnTo>
                      <a:pt x="101709" y="638522"/>
                    </a:lnTo>
                    <a:lnTo>
                      <a:pt x="99473" y="635377"/>
                    </a:lnTo>
                    <a:lnTo>
                      <a:pt x="96868" y="633638"/>
                    </a:lnTo>
                    <a:lnTo>
                      <a:pt x="94633" y="630493"/>
                    </a:lnTo>
                    <a:lnTo>
                      <a:pt x="92028" y="628755"/>
                    </a:lnTo>
                    <a:lnTo>
                      <a:pt x="89791" y="625608"/>
                    </a:lnTo>
                    <a:lnTo>
                      <a:pt x="87188" y="623871"/>
                    </a:lnTo>
                    <a:lnTo>
                      <a:pt x="84951" y="620724"/>
                    </a:lnTo>
                    <a:lnTo>
                      <a:pt x="82348" y="618987"/>
                    </a:lnTo>
                    <a:lnTo>
                      <a:pt x="80113" y="615843"/>
                    </a:lnTo>
                    <a:lnTo>
                      <a:pt x="77507" y="614104"/>
                    </a:lnTo>
                    <a:lnTo>
                      <a:pt x="75270" y="610957"/>
                    </a:lnTo>
                    <a:lnTo>
                      <a:pt x="72667" y="609220"/>
                    </a:lnTo>
                    <a:lnTo>
                      <a:pt x="70430" y="606073"/>
                    </a:lnTo>
                    <a:lnTo>
                      <a:pt x="67827" y="604336"/>
                    </a:lnTo>
                    <a:lnTo>
                      <a:pt x="65592" y="601191"/>
                    </a:lnTo>
                    <a:lnTo>
                      <a:pt x="62987" y="599453"/>
                    </a:lnTo>
                    <a:lnTo>
                      <a:pt x="60750" y="596306"/>
                    </a:lnTo>
                    <a:lnTo>
                      <a:pt x="58147" y="594569"/>
                    </a:lnTo>
                    <a:lnTo>
                      <a:pt x="55910" y="591422"/>
                    </a:lnTo>
                    <a:lnTo>
                      <a:pt x="53307" y="589685"/>
                    </a:lnTo>
                    <a:lnTo>
                      <a:pt x="51072" y="586541"/>
                    </a:lnTo>
                    <a:lnTo>
                      <a:pt x="48466" y="584802"/>
                    </a:lnTo>
                    <a:lnTo>
                      <a:pt x="46228" y="581654"/>
                    </a:lnTo>
                    <a:lnTo>
                      <a:pt x="43626" y="579918"/>
                    </a:lnTo>
                    <a:cubicBezTo>
                      <a:pt x="33146" y="569841"/>
                      <a:pt x="24805" y="558106"/>
                      <a:pt x="18604" y="544711"/>
                    </a:cubicBezTo>
                    <a:cubicBezTo>
                      <a:pt x="6201" y="517922"/>
                      <a:pt x="0" y="476498"/>
                      <a:pt x="0" y="420440"/>
                    </a:cubicBezTo>
                    <a:lnTo>
                      <a:pt x="0" y="387697"/>
                    </a:lnTo>
                    <a:lnTo>
                      <a:pt x="74107" y="387697"/>
                    </a:lnTo>
                    <a:lnTo>
                      <a:pt x="74194" y="383515"/>
                    </a:lnTo>
                    <a:lnTo>
                      <a:pt x="69251" y="383515"/>
                    </a:lnTo>
                    <a:lnTo>
                      <a:pt x="69353" y="378631"/>
                    </a:lnTo>
                    <a:lnTo>
                      <a:pt x="64411" y="378631"/>
                    </a:lnTo>
                    <a:lnTo>
                      <a:pt x="64513" y="373748"/>
                    </a:lnTo>
                    <a:lnTo>
                      <a:pt x="59571" y="373748"/>
                    </a:lnTo>
                    <a:lnTo>
                      <a:pt x="59673" y="368864"/>
                    </a:lnTo>
                    <a:lnTo>
                      <a:pt x="54730" y="368864"/>
                    </a:lnTo>
                    <a:lnTo>
                      <a:pt x="54832" y="363981"/>
                    </a:lnTo>
                    <a:lnTo>
                      <a:pt x="49890" y="363981"/>
                    </a:lnTo>
                    <a:lnTo>
                      <a:pt x="49992" y="359097"/>
                    </a:lnTo>
                    <a:lnTo>
                      <a:pt x="45050" y="359097"/>
                    </a:lnTo>
                    <a:lnTo>
                      <a:pt x="45152" y="354213"/>
                    </a:lnTo>
                    <a:lnTo>
                      <a:pt x="40210" y="354213"/>
                    </a:lnTo>
                    <a:lnTo>
                      <a:pt x="40312" y="349330"/>
                    </a:lnTo>
                    <a:lnTo>
                      <a:pt x="35369" y="349330"/>
                    </a:lnTo>
                    <a:lnTo>
                      <a:pt x="35471" y="344446"/>
                    </a:lnTo>
                    <a:lnTo>
                      <a:pt x="30529" y="344446"/>
                    </a:lnTo>
                    <a:lnTo>
                      <a:pt x="30631" y="339562"/>
                    </a:lnTo>
                    <a:lnTo>
                      <a:pt x="25689" y="339562"/>
                    </a:lnTo>
                    <a:lnTo>
                      <a:pt x="25791" y="334679"/>
                    </a:lnTo>
                    <a:lnTo>
                      <a:pt x="20849" y="334679"/>
                    </a:lnTo>
                    <a:lnTo>
                      <a:pt x="20951" y="329795"/>
                    </a:lnTo>
                    <a:lnTo>
                      <a:pt x="16009" y="329795"/>
                    </a:lnTo>
                    <a:lnTo>
                      <a:pt x="16111" y="324911"/>
                    </a:lnTo>
                    <a:lnTo>
                      <a:pt x="11169" y="324911"/>
                    </a:lnTo>
                    <a:lnTo>
                      <a:pt x="11271" y="320028"/>
                    </a:lnTo>
                    <a:lnTo>
                      <a:pt x="6328" y="320028"/>
                    </a:lnTo>
                    <a:lnTo>
                      <a:pt x="6430" y="315144"/>
                    </a:lnTo>
                    <a:lnTo>
                      <a:pt x="1488" y="315144"/>
                    </a:lnTo>
                    <a:lnTo>
                      <a:pt x="7814" y="11534"/>
                    </a:lnTo>
                    <a:lnTo>
                      <a:pt x="330399" y="11534"/>
                    </a:lnTo>
                    <a:lnTo>
                      <a:pt x="330399" y="16418"/>
                    </a:lnTo>
                    <a:lnTo>
                      <a:pt x="335239" y="16418"/>
                    </a:lnTo>
                    <a:lnTo>
                      <a:pt x="335239" y="21301"/>
                    </a:lnTo>
                    <a:lnTo>
                      <a:pt x="340080" y="21301"/>
                    </a:lnTo>
                    <a:lnTo>
                      <a:pt x="340080" y="26185"/>
                    </a:lnTo>
                    <a:lnTo>
                      <a:pt x="344920" y="26185"/>
                    </a:lnTo>
                    <a:lnTo>
                      <a:pt x="344920" y="31069"/>
                    </a:lnTo>
                    <a:lnTo>
                      <a:pt x="349760" y="31069"/>
                    </a:lnTo>
                    <a:lnTo>
                      <a:pt x="349760" y="35952"/>
                    </a:lnTo>
                    <a:lnTo>
                      <a:pt x="354600" y="35952"/>
                    </a:lnTo>
                    <a:lnTo>
                      <a:pt x="354600" y="40836"/>
                    </a:lnTo>
                    <a:lnTo>
                      <a:pt x="359440" y="40836"/>
                    </a:lnTo>
                    <a:lnTo>
                      <a:pt x="359440" y="45720"/>
                    </a:lnTo>
                    <a:lnTo>
                      <a:pt x="364280" y="45720"/>
                    </a:lnTo>
                    <a:lnTo>
                      <a:pt x="364280" y="50603"/>
                    </a:lnTo>
                    <a:lnTo>
                      <a:pt x="369121" y="50603"/>
                    </a:lnTo>
                    <a:lnTo>
                      <a:pt x="369121" y="55487"/>
                    </a:lnTo>
                    <a:lnTo>
                      <a:pt x="373961" y="55487"/>
                    </a:lnTo>
                    <a:lnTo>
                      <a:pt x="373961" y="60371"/>
                    </a:lnTo>
                    <a:lnTo>
                      <a:pt x="378801" y="60371"/>
                    </a:lnTo>
                    <a:lnTo>
                      <a:pt x="378801" y="65254"/>
                    </a:lnTo>
                    <a:lnTo>
                      <a:pt x="383641" y="65254"/>
                    </a:lnTo>
                    <a:lnTo>
                      <a:pt x="383641" y="70138"/>
                    </a:lnTo>
                    <a:lnTo>
                      <a:pt x="388482" y="70138"/>
                    </a:lnTo>
                    <a:lnTo>
                      <a:pt x="388482" y="75021"/>
                    </a:lnTo>
                    <a:lnTo>
                      <a:pt x="393322" y="75021"/>
                    </a:lnTo>
                    <a:lnTo>
                      <a:pt x="393322" y="79905"/>
                    </a:lnTo>
                    <a:lnTo>
                      <a:pt x="398162" y="79905"/>
                    </a:lnTo>
                    <a:lnTo>
                      <a:pt x="398162" y="84789"/>
                    </a:lnTo>
                    <a:lnTo>
                      <a:pt x="403003" y="84789"/>
                    </a:lnTo>
                    <a:lnTo>
                      <a:pt x="403003" y="89672"/>
                    </a:lnTo>
                    <a:lnTo>
                      <a:pt x="407843" y="89672"/>
                    </a:lnTo>
                    <a:lnTo>
                      <a:pt x="407843" y="94556"/>
                    </a:lnTo>
                    <a:lnTo>
                      <a:pt x="412683" y="94556"/>
                    </a:lnTo>
                    <a:lnTo>
                      <a:pt x="412683" y="99440"/>
                    </a:lnTo>
                    <a:lnTo>
                      <a:pt x="415562" y="99440"/>
                    </a:lnTo>
                    <a:lnTo>
                      <a:pt x="417389" y="11534"/>
                    </a:lnTo>
                    <a:lnTo>
                      <a:pt x="739974" y="11534"/>
                    </a:lnTo>
                    <a:lnTo>
                      <a:pt x="739974" y="16418"/>
                    </a:lnTo>
                    <a:lnTo>
                      <a:pt x="744814" y="16418"/>
                    </a:lnTo>
                    <a:lnTo>
                      <a:pt x="744814" y="21301"/>
                    </a:lnTo>
                    <a:lnTo>
                      <a:pt x="749655" y="21301"/>
                    </a:lnTo>
                    <a:lnTo>
                      <a:pt x="749655" y="26185"/>
                    </a:lnTo>
                    <a:lnTo>
                      <a:pt x="754495" y="26185"/>
                    </a:lnTo>
                    <a:lnTo>
                      <a:pt x="754495" y="31069"/>
                    </a:lnTo>
                    <a:lnTo>
                      <a:pt x="759335" y="31069"/>
                    </a:lnTo>
                    <a:lnTo>
                      <a:pt x="759335" y="35952"/>
                    </a:lnTo>
                    <a:lnTo>
                      <a:pt x="764175" y="35952"/>
                    </a:lnTo>
                    <a:lnTo>
                      <a:pt x="764175" y="40836"/>
                    </a:lnTo>
                    <a:lnTo>
                      <a:pt x="769015" y="40836"/>
                    </a:lnTo>
                    <a:lnTo>
                      <a:pt x="769015" y="45720"/>
                    </a:lnTo>
                    <a:lnTo>
                      <a:pt x="773855" y="45720"/>
                    </a:lnTo>
                    <a:lnTo>
                      <a:pt x="773855" y="50603"/>
                    </a:lnTo>
                    <a:lnTo>
                      <a:pt x="778696" y="50603"/>
                    </a:lnTo>
                    <a:lnTo>
                      <a:pt x="778696" y="55487"/>
                    </a:lnTo>
                    <a:lnTo>
                      <a:pt x="783536" y="55487"/>
                    </a:lnTo>
                    <a:lnTo>
                      <a:pt x="783536" y="60371"/>
                    </a:lnTo>
                    <a:lnTo>
                      <a:pt x="788376" y="60371"/>
                    </a:lnTo>
                    <a:lnTo>
                      <a:pt x="788376" y="65254"/>
                    </a:lnTo>
                    <a:lnTo>
                      <a:pt x="793216" y="65254"/>
                    </a:lnTo>
                    <a:lnTo>
                      <a:pt x="793216" y="70138"/>
                    </a:lnTo>
                    <a:lnTo>
                      <a:pt x="798057" y="70138"/>
                    </a:lnTo>
                    <a:lnTo>
                      <a:pt x="798057" y="75021"/>
                    </a:lnTo>
                    <a:lnTo>
                      <a:pt x="802897" y="75021"/>
                    </a:lnTo>
                    <a:lnTo>
                      <a:pt x="802897" y="79905"/>
                    </a:lnTo>
                    <a:lnTo>
                      <a:pt x="807737" y="79905"/>
                    </a:lnTo>
                    <a:lnTo>
                      <a:pt x="807737" y="84789"/>
                    </a:lnTo>
                    <a:lnTo>
                      <a:pt x="809716" y="84789"/>
                    </a:lnTo>
                    <a:lnTo>
                      <a:pt x="810267" y="75391"/>
                    </a:lnTo>
                    <a:cubicBezTo>
                      <a:pt x="811787" y="64384"/>
                      <a:pt x="814066" y="55315"/>
                      <a:pt x="817104" y="48183"/>
                    </a:cubicBezTo>
                    <a:cubicBezTo>
                      <a:pt x="823181" y="33920"/>
                      <a:pt x="834901" y="22324"/>
                      <a:pt x="852264" y="13395"/>
                    </a:cubicBezTo>
                    <a:cubicBezTo>
                      <a:pt x="869628" y="4465"/>
                      <a:pt x="891084" y="0"/>
                      <a:pt x="916633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30000"/>
                </a:schemeClr>
              </a:solidFill>
              <a:ln>
                <a:noFill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zh-CN" altLang="en-US" sz="3375">
                  <a:solidFill>
                    <a:schemeClr val="tx1">
                      <a:lumMod val="95000"/>
                      <a:lumOff val="5000"/>
                      <a:alpha val="30000"/>
                    </a:schemeClr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endParaRPr>
              </a:p>
            </p:txBody>
          </p:sp>
          <p:sp>
            <p:nvSpPr>
              <p:cNvPr id="20" name="MH_SubTitle_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43831" y="2121445"/>
                <a:ext cx="999714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lvl="0" eaLnBrk="0" hangingPunct="0">
                  <a:lnSpc>
                    <a:spcPct val="100000"/>
                  </a:lnSpc>
                  <a:spcBef>
                    <a:spcPts val="0"/>
                  </a:spcBef>
                  <a:buClr>
                    <a:srgbClr val="FF3300"/>
                  </a:buClr>
                  <a:buSzPct val="115000"/>
                  <a:buNone/>
                </a:pPr>
                <a:r>
                  <a:rPr lang="zh-CN" altLang="en-US" sz="20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税款怎么缴纳</a:t>
                </a:r>
                <a:endPara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510440" y="2897983"/>
              <a:ext cx="1746985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承包、承租所得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619376" y="2484829"/>
              <a:ext cx="1847529" cy="7571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、上交管理费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、成果分配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8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、企业发包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4967488" y="2356056"/>
              <a:ext cx="2087201" cy="10613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、谁是纳税人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、谁是扣缴人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20000"/>
                </a:lnSpc>
                <a:defRPr/>
              </a:pPr>
              <a:r>
                <a:rPr lang="en-US" altLang="zh-CN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1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、如何纳税</a:t>
              </a:r>
              <a:endParaRPr lang="zh-CN" alt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438400" y="1176931"/>
              <a:ext cx="0" cy="2852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554538" y="1176931"/>
              <a:ext cx="0" cy="2852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KSO_Shape"/>
            <p:cNvSpPr/>
            <p:nvPr/>
          </p:nvSpPr>
          <p:spPr bwMode="auto">
            <a:xfrm>
              <a:off x="404445" y="1461214"/>
              <a:ext cx="1905000" cy="1298575"/>
            </a:xfrm>
            <a:custGeom>
              <a:avLst/>
              <a:gdLst/>
              <a:ahLst/>
              <a:cxnLst/>
              <a:rect l="0" t="0" r="r" b="b"/>
              <a:pathLst>
                <a:path w="2608263" h="1778000">
                  <a:moveTo>
                    <a:pt x="1956693" y="381000"/>
                  </a:moveTo>
                  <a:lnTo>
                    <a:pt x="1966217" y="381397"/>
                  </a:lnTo>
                  <a:lnTo>
                    <a:pt x="1975740" y="382192"/>
                  </a:lnTo>
                  <a:lnTo>
                    <a:pt x="1986057" y="382986"/>
                  </a:lnTo>
                  <a:lnTo>
                    <a:pt x="1995581" y="384575"/>
                  </a:lnTo>
                  <a:lnTo>
                    <a:pt x="2005501" y="386562"/>
                  </a:lnTo>
                  <a:lnTo>
                    <a:pt x="2015819" y="388548"/>
                  </a:lnTo>
                  <a:lnTo>
                    <a:pt x="2025739" y="391726"/>
                  </a:lnTo>
                  <a:lnTo>
                    <a:pt x="2035263" y="394904"/>
                  </a:lnTo>
                  <a:lnTo>
                    <a:pt x="2045580" y="398876"/>
                  </a:lnTo>
                  <a:lnTo>
                    <a:pt x="2055500" y="403246"/>
                  </a:lnTo>
                  <a:lnTo>
                    <a:pt x="2065421" y="408807"/>
                  </a:lnTo>
                  <a:lnTo>
                    <a:pt x="2075738" y="414766"/>
                  </a:lnTo>
                  <a:lnTo>
                    <a:pt x="2101927" y="438998"/>
                  </a:lnTo>
                  <a:lnTo>
                    <a:pt x="2143990" y="446149"/>
                  </a:lnTo>
                  <a:lnTo>
                    <a:pt x="2147958" y="448929"/>
                  </a:lnTo>
                  <a:lnTo>
                    <a:pt x="2151926" y="452107"/>
                  </a:lnTo>
                  <a:lnTo>
                    <a:pt x="2155497" y="455683"/>
                  </a:lnTo>
                  <a:lnTo>
                    <a:pt x="2158672" y="459655"/>
                  </a:lnTo>
                  <a:lnTo>
                    <a:pt x="2161847" y="464025"/>
                  </a:lnTo>
                  <a:lnTo>
                    <a:pt x="2164624" y="468395"/>
                  </a:lnTo>
                  <a:lnTo>
                    <a:pt x="2169783" y="477531"/>
                  </a:lnTo>
                  <a:lnTo>
                    <a:pt x="2173751" y="485874"/>
                  </a:lnTo>
                  <a:lnTo>
                    <a:pt x="2176529" y="493024"/>
                  </a:lnTo>
                  <a:lnTo>
                    <a:pt x="2179306" y="499380"/>
                  </a:lnTo>
                  <a:lnTo>
                    <a:pt x="2182878" y="516064"/>
                  </a:lnTo>
                  <a:lnTo>
                    <a:pt x="2186052" y="532749"/>
                  </a:lnTo>
                  <a:lnTo>
                    <a:pt x="2188036" y="549433"/>
                  </a:lnTo>
                  <a:lnTo>
                    <a:pt x="2189623" y="565720"/>
                  </a:lnTo>
                  <a:lnTo>
                    <a:pt x="2190417" y="582008"/>
                  </a:lnTo>
                  <a:lnTo>
                    <a:pt x="2190814" y="598692"/>
                  </a:lnTo>
                  <a:lnTo>
                    <a:pt x="2190814" y="615376"/>
                  </a:lnTo>
                  <a:lnTo>
                    <a:pt x="2190417" y="632855"/>
                  </a:lnTo>
                  <a:lnTo>
                    <a:pt x="2190020" y="642389"/>
                  </a:lnTo>
                  <a:lnTo>
                    <a:pt x="2188830" y="656293"/>
                  </a:lnTo>
                  <a:lnTo>
                    <a:pt x="2185259" y="692840"/>
                  </a:lnTo>
                  <a:lnTo>
                    <a:pt x="2183671" y="711908"/>
                  </a:lnTo>
                  <a:lnTo>
                    <a:pt x="2182878" y="730578"/>
                  </a:lnTo>
                  <a:lnTo>
                    <a:pt x="2182084" y="746468"/>
                  </a:lnTo>
                  <a:lnTo>
                    <a:pt x="2182481" y="753221"/>
                  </a:lnTo>
                  <a:lnTo>
                    <a:pt x="2182878" y="758386"/>
                  </a:lnTo>
                  <a:lnTo>
                    <a:pt x="2183671" y="765139"/>
                  </a:lnTo>
                  <a:lnTo>
                    <a:pt x="2184862" y="771098"/>
                  </a:lnTo>
                  <a:lnTo>
                    <a:pt x="2186449" y="775865"/>
                  </a:lnTo>
                  <a:lnTo>
                    <a:pt x="2188433" y="779837"/>
                  </a:lnTo>
                  <a:lnTo>
                    <a:pt x="2192798" y="787782"/>
                  </a:lnTo>
                  <a:lnTo>
                    <a:pt x="2195179" y="792152"/>
                  </a:lnTo>
                  <a:lnTo>
                    <a:pt x="2198353" y="798508"/>
                  </a:lnTo>
                  <a:lnTo>
                    <a:pt x="2200734" y="804069"/>
                  </a:lnTo>
                  <a:lnTo>
                    <a:pt x="2202719" y="810028"/>
                  </a:lnTo>
                  <a:lnTo>
                    <a:pt x="2204306" y="815987"/>
                  </a:lnTo>
                  <a:lnTo>
                    <a:pt x="2205496" y="822343"/>
                  </a:lnTo>
                  <a:lnTo>
                    <a:pt x="2206687" y="829096"/>
                  </a:lnTo>
                  <a:lnTo>
                    <a:pt x="2207480" y="835452"/>
                  </a:lnTo>
                  <a:lnTo>
                    <a:pt x="2207877" y="842205"/>
                  </a:lnTo>
                  <a:lnTo>
                    <a:pt x="2207877" y="848561"/>
                  </a:lnTo>
                  <a:lnTo>
                    <a:pt x="2207480" y="862465"/>
                  </a:lnTo>
                  <a:lnTo>
                    <a:pt x="2206290" y="875177"/>
                  </a:lnTo>
                  <a:lnTo>
                    <a:pt x="2204306" y="887889"/>
                  </a:lnTo>
                  <a:lnTo>
                    <a:pt x="2202321" y="899806"/>
                  </a:lnTo>
                  <a:lnTo>
                    <a:pt x="2199544" y="913312"/>
                  </a:lnTo>
                  <a:lnTo>
                    <a:pt x="2197560" y="920463"/>
                  </a:lnTo>
                  <a:lnTo>
                    <a:pt x="2195179" y="927613"/>
                  </a:lnTo>
                  <a:lnTo>
                    <a:pt x="2192798" y="934367"/>
                  </a:lnTo>
                  <a:lnTo>
                    <a:pt x="2190020" y="941517"/>
                  </a:lnTo>
                  <a:lnTo>
                    <a:pt x="2186846" y="947873"/>
                  </a:lnTo>
                  <a:lnTo>
                    <a:pt x="2183275" y="953037"/>
                  </a:lnTo>
                  <a:lnTo>
                    <a:pt x="2181291" y="955818"/>
                  </a:lnTo>
                  <a:lnTo>
                    <a:pt x="2178909" y="958201"/>
                  </a:lnTo>
                  <a:lnTo>
                    <a:pt x="2176132" y="960188"/>
                  </a:lnTo>
                  <a:lnTo>
                    <a:pt x="2173354" y="961777"/>
                  </a:lnTo>
                  <a:lnTo>
                    <a:pt x="2167799" y="965749"/>
                  </a:lnTo>
                  <a:lnTo>
                    <a:pt x="2162243" y="968530"/>
                  </a:lnTo>
                  <a:lnTo>
                    <a:pt x="2156291" y="971708"/>
                  </a:lnTo>
                  <a:lnTo>
                    <a:pt x="2151133" y="975283"/>
                  </a:lnTo>
                  <a:lnTo>
                    <a:pt x="2147958" y="977269"/>
                  </a:lnTo>
                  <a:lnTo>
                    <a:pt x="2145974" y="979653"/>
                  </a:lnTo>
                  <a:lnTo>
                    <a:pt x="2143593" y="982434"/>
                  </a:lnTo>
                  <a:lnTo>
                    <a:pt x="2142006" y="985612"/>
                  </a:lnTo>
                  <a:lnTo>
                    <a:pt x="2139625" y="990379"/>
                  </a:lnTo>
                  <a:lnTo>
                    <a:pt x="2137641" y="995543"/>
                  </a:lnTo>
                  <a:lnTo>
                    <a:pt x="2136450" y="1000707"/>
                  </a:lnTo>
                  <a:lnTo>
                    <a:pt x="2135260" y="1005871"/>
                  </a:lnTo>
                  <a:lnTo>
                    <a:pt x="2134466" y="1011433"/>
                  </a:lnTo>
                  <a:lnTo>
                    <a:pt x="2133673" y="1016597"/>
                  </a:lnTo>
                  <a:lnTo>
                    <a:pt x="2132879" y="1028514"/>
                  </a:lnTo>
                  <a:lnTo>
                    <a:pt x="2132085" y="1039637"/>
                  </a:lnTo>
                  <a:lnTo>
                    <a:pt x="2131292" y="1051158"/>
                  </a:lnTo>
                  <a:lnTo>
                    <a:pt x="2130895" y="1056719"/>
                  </a:lnTo>
                  <a:lnTo>
                    <a:pt x="2130101" y="1061883"/>
                  </a:lnTo>
                  <a:lnTo>
                    <a:pt x="2128911" y="1067445"/>
                  </a:lnTo>
                  <a:lnTo>
                    <a:pt x="2127721" y="1072212"/>
                  </a:lnTo>
                  <a:lnTo>
                    <a:pt x="2125736" y="1078170"/>
                  </a:lnTo>
                  <a:lnTo>
                    <a:pt x="2123355" y="1082937"/>
                  </a:lnTo>
                  <a:lnTo>
                    <a:pt x="2120578" y="1087307"/>
                  </a:lnTo>
                  <a:lnTo>
                    <a:pt x="2117800" y="1091280"/>
                  </a:lnTo>
                  <a:lnTo>
                    <a:pt x="2112245" y="1098430"/>
                  </a:lnTo>
                  <a:lnTo>
                    <a:pt x="2106293" y="1105183"/>
                  </a:lnTo>
                  <a:lnTo>
                    <a:pt x="2103515" y="1109156"/>
                  </a:lnTo>
                  <a:lnTo>
                    <a:pt x="2101134" y="1112731"/>
                  </a:lnTo>
                  <a:lnTo>
                    <a:pt x="2098356" y="1116703"/>
                  </a:lnTo>
                  <a:lnTo>
                    <a:pt x="2096372" y="1121470"/>
                  </a:lnTo>
                  <a:lnTo>
                    <a:pt x="2093991" y="1126237"/>
                  </a:lnTo>
                  <a:lnTo>
                    <a:pt x="2092801" y="1131799"/>
                  </a:lnTo>
                  <a:lnTo>
                    <a:pt x="2091610" y="1138155"/>
                  </a:lnTo>
                  <a:lnTo>
                    <a:pt x="2090817" y="1145305"/>
                  </a:lnTo>
                  <a:lnTo>
                    <a:pt x="2127721" y="1150470"/>
                  </a:lnTo>
                  <a:lnTo>
                    <a:pt x="2138435" y="1173907"/>
                  </a:lnTo>
                  <a:lnTo>
                    <a:pt x="2144783" y="1187016"/>
                  </a:lnTo>
                  <a:lnTo>
                    <a:pt x="2152323" y="1201317"/>
                  </a:lnTo>
                  <a:lnTo>
                    <a:pt x="2159863" y="1214426"/>
                  </a:lnTo>
                  <a:lnTo>
                    <a:pt x="2163831" y="1220782"/>
                  </a:lnTo>
                  <a:lnTo>
                    <a:pt x="2167799" y="1226741"/>
                  </a:lnTo>
                  <a:lnTo>
                    <a:pt x="2171767" y="1231905"/>
                  </a:lnTo>
                  <a:lnTo>
                    <a:pt x="2175735" y="1236672"/>
                  </a:lnTo>
                  <a:lnTo>
                    <a:pt x="2180497" y="1240645"/>
                  </a:lnTo>
                  <a:lnTo>
                    <a:pt x="2184862" y="1243823"/>
                  </a:lnTo>
                  <a:lnTo>
                    <a:pt x="2241606" y="1259713"/>
                  </a:lnTo>
                  <a:lnTo>
                    <a:pt x="2293192" y="1281164"/>
                  </a:lnTo>
                  <a:lnTo>
                    <a:pt x="2345572" y="1303807"/>
                  </a:lnTo>
                  <a:lnTo>
                    <a:pt x="2397951" y="1326053"/>
                  </a:lnTo>
                  <a:lnTo>
                    <a:pt x="2449140" y="1347902"/>
                  </a:lnTo>
                  <a:lnTo>
                    <a:pt x="2461045" y="1352669"/>
                  </a:lnTo>
                  <a:lnTo>
                    <a:pt x="2472552" y="1356641"/>
                  </a:lnTo>
                  <a:lnTo>
                    <a:pt x="2496361" y="1365381"/>
                  </a:lnTo>
                  <a:lnTo>
                    <a:pt x="2519773" y="1373723"/>
                  </a:lnTo>
                  <a:lnTo>
                    <a:pt x="2530884" y="1378093"/>
                  </a:lnTo>
                  <a:lnTo>
                    <a:pt x="2541995" y="1382860"/>
                  </a:lnTo>
                  <a:lnTo>
                    <a:pt x="2552312" y="1388421"/>
                  </a:lnTo>
                  <a:lnTo>
                    <a:pt x="2562233" y="1394380"/>
                  </a:lnTo>
                  <a:lnTo>
                    <a:pt x="2566597" y="1397558"/>
                  </a:lnTo>
                  <a:lnTo>
                    <a:pt x="2571756" y="1400736"/>
                  </a:lnTo>
                  <a:lnTo>
                    <a:pt x="2576121" y="1404311"/>
                  </a:lnTo>
                  <a:lnTo>
                    <a:pt x="2580089" y="1407886"/>
                  </a:lnTo>
                  <a:lnTo>
                    <a:pt x="2584057" y="1411859"/>
                  </a:lnTo>
                  <a:lnTo>
                    <a:pt x="2587629" y="1416228"/>
                  </a:lnTo>
                  <a:lnTo>
                    <a:pt x="2591200" y="1420598"/>
                  </a:lnTo>
                  <a:lnTo>
                    <a:pt x="2594375" y="1425365"/>
                  </a:lnTo>
                  <a:lnTo>
                    <a:pt x="2597946" y="1430132"/>
                  </a:lnTo>
                  <a:lnTo>
                    <a:pt x="2600723" y="1435296"/>
                  </a:lnTo>
                  <a:lnTo>
                    <a:pt x="2603105" y="1440858"/>
                  </a:lnTo>
                  <a:lnTo>
                    <a:pt x="2605089" y="1446817"/>
                  </a:lnTo>
                  <a:lnTo>
                    <a:pt x="2605485" y="1465487"/>
                  </a:lnTo>
                  <a:lnTo>
                    <a:pt x="2605882" y="1488528"/>
                  </a:lnTo>
                  <a:lnTo>
                    <a:pt x="2607073" y="1542951"/>
                  </a:lnTo>
                  <a:lnTo>
                    <a:pt x="2608263" y="1599757"/>
                  </a:lnTo>
                  <a:lnTo>
                    <a:pt x="2608263" y="1625975"/>
                  </a:lnTo>
                  <a:lnTo>
                    <a:pt x="2608263" y="1649413"/>
                  </a:lnTo>
                  <a:lnTo>
                    <a:pt x="2308271" y="1649413"/>
                  </a:lnTo>
                  <a:lnTo>
                    <a:pt x="2307081" y="1594196"/>
                  </a:lnTo>
                  <a:lnTo>
                    <a:pt x="2305493" y="1538581"/>
                  </a:lnTo>
                  <a:lnTo>
                    <a:pt x="2305097" y="1494486"/>
                  </a:lnTo>
                  <a:lnTo>
                    <a:pt x="2305097" y="1482172"/>
                  </a:lnTo>
                  <a:lnTo>
                    <a:pt x="2301129" y="1470651"/>
                  </a:lnTo>
                  <a:lnTo>
                    <a:pt x="2297557" y="1461117"/>
                  </a:lnTo>
                  <a:lnTo>
                    <a:pt x="2293986" y="1451981"/>
                  </a:lnTo>
                  <a:lnTo>
                    <a:pt x="2289224" y="1443241"/>
                  </a:lnTo>
                  <a:lnTo>
                    <a:pt x="2284859" y="1434899"/>
                  </a:lnTo>
                  <a:lnTo>
                    <a:pt x="2280097" y="1426954"/>
                  </a:lnTo>
                  <a:lnTo>
                    <a:pt x="2275335" y="1419406"/>
                  </a:lnTo>
                  <a:lnTo>
                    <a:pt x="2270177" y="1411859"/>
                  </a:lnTo>
                  <a:lnTo>
                    <a:pt x="2264621" y="1405106"/>
                  </a:lnTo>
                  <a:lnTo>
                    <a:pt x="2258669" y="1398352"/>
                  </a:lnTo>
                  <a:lnTo>
                    <a:pt x="2252717" y="1391996"/>
                  </a:lnTo>
                  <a:lnTo>
                    <a:pt x="2246765" y="1386435"/>
                  </a:lnTo>
                  <a:lnTo>
                    <a:pt x="2240416" y="1380079"/>
                  </a:lnTo>
                  <a:lnTo>
                    <a:pt x="2234067" y="1374915"/>
                  </a:lnTo>
                  <a:lnTo>
                    <a:pt x="2226924" y="1369750"/>
                  </a:lnTo>
                  <a:lnTo>
                    <a:pt x="2220178" y="1364983"/>
                  </a:lnTo>
                  <a:lnTo>
                    <a:pt x="2213433" y="1360217"/>
                  </a:lnTo>
                  <a:lnTo>
                    <a:pt x="2206290" y="1355450"/>
                  </a:lnTo>
                  <a:lnTo>
                    <a:pt x="2198750" y="1351080"/>
                  </a:lnTo>
                  <a:lnTo>
                    <a:pt x="2184465" y="1343532"/>
                  </a:lnTo>
                  <a:lnTo>
                    <a:pt x="2169386" y="1336382"/>
                  </a:lnTo>
                  <a:lnTo>
                    <a:pt x="2154307" y="1330026"/>
                  </a:lnTo>
                  <a:lnTo>
                    <a:pt x="2139228" y="1323670"/>
                  </a:lnTo>
                  <a:lnTo>
                    <a:pt x="2124546" y="1318108"/>
                  </a:lnTo>
                  <a:lnTo>
                    <a:pt x="2095578" y="1307780"/>
                  </a:lnTo>
                  <a:lnTo>
                    <a:pt x="2067405" y="1297849"/>
                  </a:lnTo>
                  <a:lnTo>
                    <a:pt x="2053913" y="1293082"/>
                  </a:lnTo>
                  <a:lnTo>
                    <a:pt x="2041215" y="1287917"/>
                  </a:lnTo>
                  <a:lnTo>
                    <a:pt x="1985264" y="1263685"/>
                  </a:lnTo>
                  <a:lnTo>
                    <a:pt x="1926932" y="1239056"/>
                  </a:lnTo>
                  <a:lnTo>
                    <a:pt x="1840427" y="1202112"/>
                  </a:lnTo>
                  <a:lnTo>
                    <a:pt x="1797571" y="1183441"/>
                  </a:lnTo>
                  <a:lnTo>
                    <a:pt x="1755111" y="1166359"/>
                  </a:lnTo>
                  <a:lnTo>
                    <a:pt x="1762651" y="1150470"/>
                  </a:lnTo>
                  <a:lnTo>
                    <a:pt x="1790031" y="1143716"/>
                  </a:lnTo>
                  <a:lnTo>
                    <a:pt x="1788047" y="1138155"/>
                  </a:lnTo>
                  <a:lnTo>
                    <a:pt x="1786460" y="1132196"/>
                  </a:lnTo>
                  <a:lnTo>
                    <a:pt x="1784873" y="1127429"/>
                  </a:lnTo>
                  <a:lnTo>
                    <a:pt x="1782492" y="1123457"/>
                  </a:lnTo>
                  <a:lnTo>
                    <a:pt x="1780111" y="1119484"/>
                  </a:lnTo>
                  <a:lnTo>
                    <a:pt x="1777730" y="1115909"/>
                  </a:lnTo>
                  <a:lnTo>
                    <a:pt x="1772571" y="1109950"/>
                  </a:lnTo>
                  <a:lnTo>
                    <a:pt x="1767413" y="1103594"/>
                  </a:lnTo>
                  <a:lnTo>
                    <a:pt x="1762254" y="1097636"/>
                  </a:lnTo>
                  <a:lnTo>
                    <a:pt x="1759476" y="1094458"/>
                  </a:lnTo>
                  <a:lnTo>
                    <a:pt x="1757095" y="1091280"/>
                  </a:lnTo>
                  <a:lnTo>
                    <a:pt x="1755111" y="1087307"/>
                  </a:lnTo>
                  <a:lnTo>
                    <a:pt x="1753524" y="1082937"/>
                  </a:lnTo>
                  <a:lnTo>
                    <a:pt x="1743207" y="973694"/>
                  </a:lnTo>
                  <a:lnTo>
                    <a:pt x="1743207" y="974091"/>
                  </a:lnTo>
                  <a:lnTo>
                    <a:pt x="1742413" y="974091"/>
                  </a:lnTo>
                  <a:lnTo>
                    <a:pt x="1739636" y="973694"/>
                  </a:lnTo>
                  <a:lnTo>
                    <a:pt x="1730112" y="972105"/>
                  </a:lnTo>
                  <a:lnTo>
                    <a:pt x="1720985" y="969324"/>
                  </a:lnTo>
                  <a:lnTo>
                    <a:pt x="1717414" y="968133"/>
                  </a:lnTo>
                  <a:lnTo>
                    <a:pt x="1715033" y="967338"/>
                  </a:lnTo>
                  <a:lnTo>
                    <a:pt x="1711065" y="963763"/>
                  </a:lnTo>
                  <a:lnTo>
                    <a:pt x="1707097" y="960188"/>
                  </a:lnTo>
                  <a:lnTo>
                    <a:pt x="1703129" y="955818"/>
                  </a:lnTo>
                  <a:lnTo>
                    <a:pt x="1699954" y="950654"/>
                  </a:lnTo>
                  <a:lnTo>
                    <a:pt x="1697177" y="945490"/>
                  </a:lnTo>
                  <a:lnTo>
                    <a:pt x="1694399" y="939531"/>
                  </a:lnTo>
                  <a:lnTo>
                    <a:pt x="1692018" y="932778"/>
                  </a:lnTo>
                  <a:lnTo>
                    <a:pt x="1689637" y="926422"/>
                  </a:lnTo>
                  <a:lnTo>
                    <a:pt x="1688050" y="919668"/>
                  </a:lnTo>
                  <a:lnTo>
                    <a:pt x="1686066" y="912518"/>
                  </a:lnTo>
                  <a:lnTo>
                    <a:pt x="1683288" y="897423"/>
                  </a:lnTo>
                  <a:lnTo>
                    <a:pt x="1681304" y="882327"/>
                  </a:lnTo>
                  <a:lnTo>
                    <a:pt x="1679717" y="867232"/>
                  </a:lnTo>
                  <a:lnTo>
                    <a:pt x="1684875" y="862465"/>
                  </a:lnTo>
                  <a:lnTo>
                    <a:pt x="1689637" y="857698"/>
                  </a:lnTo>
                  <a:lnTo>
                    <a:pt x="1694796" y="851739"/>
                  </a:lnTo>
                  <a:lnTo>
                    <a:pt x="1699161" y="845780"/>
                  </a:lnTo>
                  <a:lnTo>
                    <a:pt x="1703525" y="839424"/>
                  </a:lnTo>
                  <a:lnTo>
                    <a:pt x="1707891" y="832671"/>
                  </a:lnTo>
                  <a:lnTo>
                    <a:pt x="1711462" y="825918"/>
                  </a:lnTo>
                  <a:lnTo>
                    <a:pt x="1715033" y="818767"/>
                  </a:lnTo>
                  <a:lnTo>
                    <a:pt x="1718208" y="811617"/>
                  </a:lnTo>
                  <a:lnTo>
                    <a:pt x="1720985" y="804466"/>
                  </a:lnTo>
                  <a:lnTo>
                    <a:pt x="1726144" y="790166"/>
                  </a:lnTo>
                  <a:lnTo>
                    <a:pt x="1730509" y="776262"/>
                  </a:lnTo>
                  <a:lnTo>
                    <a:pt x="1734080" y="762755"/>
                  </a:lnTo>
                  <a:lnTo>
                    <a:pt x="1736858" y="750838"/>
                  </a:lnTo>
                  <a:lnTo>
                    <a:pt x="1738842" y="740510"/>
                  </a:lnTo>
                  <a:lnTo>
                    <a:pt x="1742413" y="720647"/>
                  </a:lnTo>
                  <a:lnTo>
                    <a:pt x="1743604" y="709524"/>
                  </a:lnTo>
                  <a:lnTo>
                    <a:pt x="1745191" y="698798"/>
                  </a:lnTo>
                  <a:lnTo>
                    <a:pt x="1746381" y="687278"/>
                  </a:lnTo>
                  <a:lnTo>
                    <a:pt x="1747175" y="675361"/>
                  </a:lnTo>
                  <a:lnTo>
                    <a:pt x="1747572" y="663443"/>
                  </a:lnTo>
                  <a:lnTo>
                    <a:pt x="1747572" y="651129"/>
                  </a:lnTo>
                  <a:lnTo>
                    <a:pt x="1747175" y="638814"/>
                  </a:lnTo>
                  <a:lnTo>
                    <a:pt x="1746381" y="626102"/>
                  </a:lnTo>
                  <a:lnTo>
                    <a:pt x="1744794" y="613787"/>
                  </a:lnTo>
                  <a:lnTo>
                    <a:pt x="1742810" y="601473"/>
                  </a:lnTo>
                  <a:lnTo>
                    <a:pt x="1740033" y="589158"/>
                  </a:lnTo>
                  <a:lnTo>
                    <a:pt x="1736461" y="576843"/>
                  </a:lnTo>
                  <a:lnTo>
                    <a:pt x="1732096" y="564529"/>
                  </a:lnTo>
                  <a:lnTo>
                    <a:pt x="1726937" y="553008"/>
                  </a:lnTo>
                  <a:lnTo>
                    <a:pt x="1723366" y="546255"/>
                  </a:lnTo>
                  <a:lnTo>
                    <a:pt x="1720192" y="539899"/>
                  </a:lnTo>
                  <a:lnTo>
                    <a:pt x="1715033" y="530365"/>
                  </a:lnTo>
                  <a:lnTo>
                    <a:pt x="1712652" y="526393"/>
                  </a:lnTo>
                  <a:lnTo>
                    <a:pt x="1711859" y="521229"/>
                  </a:lnTo>
                  <a:lnTo>
                    <a:pt x="1711859" y="516064"/>
                  </a:lnTo>
                  <a:lnTo>
                    <a:pt x="1711462" y="509708"/>
                  </a:lnTo>
                  <a:lnTo>
                    <a:pt x="1712255" y="493421"/>
                  </a:lnTo>
                  <a:lnTo>
                    <a:pt x="1716223" y="486271"/>
                  </a:lnTo>
                  <a:lnTo>
                    <a:pt x="1720192" y="479915"/>
                  </a:lnTo>
                  <a:lnTo>
                    <a:pt x="1724557" y="473559"/>
                  </a:lnTo>
                  <a:lnTo>
                    <a:pt x="1728922" y="467600"/>
                  </a:lnTo>
                  <a:lnTo>
                    <a:pt x="1734080" y="462039"/>
                  </a:lnTo>
                  <a:lnTo>
                    <a:pt x="1738842" y="456477"/>
                  </a:lnTo>
                  <a:lnTo>
                    <a:pt x="1743604" y="451313"/>
                  </a:lnTo>
                  <a:lnTo>
                    <a:pt x="1748762" y="446546"/>
                  </a:lnTo>
                  <a:lnTo>
                    <a:pt x="1754318" y="442176"/>
                  </a:lnTo>
                  <a:lnTo>
                    <a:pt x="1759476" y="438204"/>
                  </a:lnTo>
                  <a:lnTo>
                    <a:pt x="1765429" y="434231"/>
                  </a:lnTo>
                  <a:lnTo>
                    <a:pt x="1771381" y="430259"/>
                  </a:lnTo>
                  <a:lnTo>
                    <a:pt x="1776936" y="427081"/>
                  </a:lnTo>
                  <a:lnTo>
                    <a:pt x="1782888" y="424300"/>
                  </a:lnTo>
                  <a:lnTo>
                    <a:pt x="1789634" y="421917"/>
                  </a:lnTo>
                  <a:lnTo>
                    <a:pt x="1795587" y="419533"/>
                  </a:lnTo>
                  <a:lnTo>
                    <a:pt x="1820983" y="409999"/>
                  </a:lnTo>
                  <a:lnTo>
                    <a:pt x="1834871" y="404438"/>
                  </a:lnTo>
                  <a:lnTo>
                    <a:pt x="1849950" y="399273"/>
                  </a:lnTo>
                  <a:lnTo>
                    <a:pt x="1865823" y="394506"/>
                  </a:lnTo>
                  <a:lnTo>
                    <a:pt x="1882886" y="390137"/>
                  </a:lnTo>
                  <a:lnTo>
                    <a:pt x="1900742" y="386562"/>
                  </a:lnTo>
                  <a:lnTo>
                    <a:pt x="1909472" y="384973"/>
                  </a:lnTo>
                  <a:lnTo>
                    <a:pt x="1918599" y="383384"/>
                  </a:lnTo>
                  <a:lnTo>
                    <a:pt x="1927726" y="382589"/>
                  </a:lnTo>
                  <a:lnTo>
                    <a:pt x="1937249" y="381795"/>
                  </a:lnTo>
                  <a:lnTo>
                    <a:pt x="1946773" y="381397"/>
                  </a:lnTo>
                  <a:lnTo>
                    <a:pt x="1956693" y="381000"/>
                  </a:lnTo>
                  <a:close/>
                  <a:moveTo>
                    <a:pt x="674585" y="381000"/>
                  </a:moveTo>
                  <a:lnTo>
                    <a:pt x="684505" y="381397"/>
                  </a:lnTo>
                  <a:lnTo>
                    <a:pt x="694029" y="382192"/>
                  </a:lnTo>
                  <a:lnTo>
                    <a:pt x="703552" y="382986"/>
                  </a:lnTo>
                  <a:lnTo>
                    <a:pt x="713870" y="384575"/>
                  </a:lnTo>
                  <a:lnTo>
                    <a:pt x="723790" y="386562"/>
                  </a:lnTo>
                  <a:lnTo>
                    <a:pt x="733710" y="388548"/>
                  </a:lnTo>
                  <a:lnTo>
                    <a:pt x="743631" y="391726"/>
                  </a:lnTo>
                  <a:lnTo>
                    <a:pt x="753551" y="394904"/>
                  </a:lnTo>
                  <a:lnTo>
                    <a:pt x="763868" y="398876"/>
                  </a:lnTo>
                  <a:lnTo>
                    <a:pt x="773789" y="403246"/>
                  </a:lnTo>
                  <a:lnTo>
                    <a:pt x="783709" y="408807"/>
                  </a:lnTo>
                  <a:lnTo>
                    <a:pt x="793629" y="414766"/>
                  </a:lnTo>
                  <a:lnTo>
                    <a:pt x="820216" y="438998"/>
                  </a:lnTo>
                  <a:lnTo>
                    <a:pt x="861088" y="446149"/>
                  </a:lnTo>
                  <a:lnTo>
                    <a:pt x="863866" y="468792"/>
                  </a:lnTo>
                  <a:lnTo>
                    <a:pt x="867040" y="491832"/>
                  </a:lnTo>
                  <a:lnTo>
                    <a:pt x="871008" y="514873"/>
                  </a:lnTo>
                  <a:lnTo>
                    <a:pt x="876167" y="539105"/>
                  </a:lnTo>
                  <a:lnTo>
                    <a:pt x="871405" y="548241"/>
                  </a:lnTo>
                  <a:lnTo>
                    <a:pt x="868231" y="554200"/>
                  </a:lnTo>
                  <a:lnTo>
                    <a:pt x="864659" y="560556"/>
                  </a:lnTo>
                  <a:lnTo>
                    <a:pt x="861088" y="568501"/>
                  </a:lnTo>
                  <a:lnTo>
                    <a:pt x="858310" y="577241"/>
                  </a:lnTo>
                  <a:lnTo>
                    <a:pt x="855533" y="586377"/>
                  </a:lnTo>
                  <a:lnTo>
                    <a:pt x="854342" y="591144"/>
                  </a:lnTo>
                  <a:lnTo>
                    <a:pt x="853548" y="596309"/>
                  </a:lnTo>
                  <a:lnTo>
                    <a:pt x="853152" y="602267"/>
                  </a:lnTo>
                  <a:lnTo>
                    <a:pt x="852755" y="607431"/>
                  </a:lnTo>
                  <a:lnTo>
                    <a:pt x="852755" y="613390"/>
                  </a:lnTo>
                  <a:lnTo>
                    <a:pt x="853152" y="619349"/>
                  </a:lnTo>
                  <a:lnTo>
                    <a:pt x="854739" y="642786"/>
                  </a:lnTo>
                  <a:lnTo>
                    <a:pt x="856723" y="670991"/>
                  </a:lnTo>
                  <a:lnTo>
                    <a:pt x="857913" y="686087"/>
                  </a:lnTo>
                  <a:lnTo>
                    <a:pt x="859501" y="700785"/>
                  </a:lnTo>
                  <a:lnTo>
                    <a:pt x="861485" y="716675"/>
                  </a:lnTo>
                  <a:lnTo>
                    <a:pt x="863469" y="732167"/>
                  </a:lnTo>
                  <a:lnTo>
                    <a:pt x="866247" y="748057"/>
                  </a:lnTo>
                  <a:lnTo>
                    <a:pt x="869818" y="763153"/>
                  </a:lnTo>
                  <a:lnTo>
                    <a:pt x="873786" y="779043"/>
                  </a:lnTo>
                  <a:lnTo>
                    <a:pt x="878548" y="793741"/>
                  </a:lnTo>
                  <a:lnTo>
                    <a:pt x="883706" y="808439"/>
                  </a:lnTo>
                  <a:lnTo>
                    <a:pt x="886881" y="815589"/>
                  </a:lnTo>
                  <a:lnTo>
                    <a:pt x="890055" y="822343"/>
                  </a:lnTo>
                  <a:lnTo>
                    <a:pt x="893230" y="829493"/>
                  </a:lnTo>
                  <a:lnTo>
                    <a:pt x="896801" y="835849"/>
                  </a:lnTo>
                  <a:lnTo>
                    <a:pt x="901166" y="842205"/>
                  </a:lnTo>
                  <a:lnTo>
                    <a:pt x="905134" y="848561"/>
                  </a:lnTo>
                  <a:lnTo>
                    <a:pt x="909896" y="854520"/>
                  </a:lnTo>
                  <a:lnTo>
                    <a:pt x="914261" y="860081"/>
                  </a:lnTo>
                  <a:lnTo>
                    <a:pt x="919420" y="865643"/>
                  </a:lnTo>
                  <a:lnTo>
                    <a:pt x="924578" y="870807"/>
                  </a:lnTo>
                  <a:lnTo>
                    <a:pt x="922594" y="885902"/>
                  </a:lnTo>
                  <a:lnTo>
                    <a:pt x="920213" y="899806"/>
                  </a:lnTo>
                  <a:lnTo>
                    <a:pt x="917436" y="913312"/>
                  </a:lnTo>
                  <a:lnTo>
                    <a:pt x="915451" y="920463"/>
                  </a:lnTo>
                  <a:lnTo>
                    <a:pt x="913467" y="927613"/>
                  </a:lnTo>
                  <a:lnTo>
                    <a:pt x="911087" y="934367"/>
                  </a:lnTo>
                  <a:lnTo>
                    <a:pt x="908309" y="941517"/>
                  </a:lnTo>
                  <a:lnTo>
                    <a:pt x="905134" y="947873"/>
                  </a:lnTo>
                  <a:lnTo>
                    <a:pt x="901563" y="953037"/>
                  </a:lnTo>
                  <a:lnTo>
                    <a:pt x="899182" y="955818"/>
                  </a:lnTo>
                  <a:lnTo>
                    <a:pt x="896801" y="958201"/>
                  </a:lnTo>
                  <a:lnTo>
                    <a:pt x="894420" y="960188"/>
                  </a:lnTo>
                  <a:lnTo>
                    <a:pt x="891643" y="961777"/>
                  </a:lnTo>
                  <a:lnTo>
                    <a:pt x="886087" y="965749"/>
                  </a:lnTo>
                  <a:lnTo>
                    <a:pt x="880532" y="968530"/>
                  </a:lnTo>
                  <a:lnTo>
                    <a:pt x="874580" y="971708"/>
                  </a:lnTo>
                  <a:lnTo>
                    <a:pt x="869024" y="975283"/>
                  </a:lnTo>
                  <a:lnTo>
                    <a:pt x="866247" y="977269"/>
                  </a:lnTo>
                  <a:lnTo>
                    <a:pt x="863866" y="979653"/>
                  </a:lnTo>
                  <a:lnTo>
                    <a:pt x="861881" y="982434"/>
                  </a:lnTo>
                  <a:lnTo>
                    <a:pt x="859897" y="985612"/>
                  </a:lnTo>
                  <a:lnTo>
                    <a:pt x="857913" y="990379"/>
                  </a:lnTo>
                  <a:lnTo>
                    <a:pt x="855929" y="995543"/>
                  </a:lnTo>
                  <a:lnTo>
                    <a:pt x="854342" y="1000707"/>
                  </a:lnTo>
                  <a:lnTo>
                    <a:pt x="853152" y="1005871"/>
                  </a:lnTo>
                  <a:lnTo>
                    <a:pt x="852358" y="1011433"/>
                  </a:lnTo>
                  <a:lnTo>
                    <a:pt x="851961" y="1016597"/>
                  </a:lnTo>
                  <a:lnTo>
                    <a:pt x="851167" y="1028514"/>
                  </a:lnTo>
                  <a:lnTo>
                    <a:pt x="850374" y="1039637"/>
                  </a:lnTo>
                  <a:lnTo>
                    <a:pt x="849580" y="1051158"/>
                  </a:lnTo>
                  <a:lnTo>
                    <a:pt x="849183" y="1056719"/>
                  </a:lnTo>
                  <a:lnTo>
                    <a:pt x="848390" y="1061883"/>
                  </a:lnTo>
                  <a:lnTo>
                    <a:pt x="847199" y="1067445"/>
                  </a:lnTo>
                  <a:lnTo>
                    <a:pt x="845612" y="1072212"/>
                  </a:lnTo>
                  <a:lnTo>
                    <a:pt x="843231" y="1078170"/>
                  </a:lnTo>
                  <a:lnTo>
                    <a:pt x="841247" y="1082937"/>
                  </a:lnTo>
                  <a:lnTo>
                    <a:pt x="838469" y="1087307"/>
                  </a:lnTo>
                  <a:lnTo>
                    <a:pt x="836089" y="1091280"/>
                  </a:lnTo>
                  <a:lnTo>
                    <a:pt x="830136" y="1098430"/>
                  </a:lnTo>
                  <a:lnTo>
                    <a:pt x="824581" y="1105183"/>
                  </a:lnTo>
                  <a:lnTo>
                    <a:pt x="821803" y="1109156"/>
                  </a:lnTo>
                  <a:lnTo>
                    <a:pt x="819026" y="1112731"/>
                  </a:lnTo>
                  <a:lnTo>
                    <a:pt x="816248" y="1116703"/>
                  </a:lnTo>
                  <a:lnTo>
                    <a:pt x="814264" y="1121470"/>
                  </a:lnTo>
                  <a:lnTo>
                    <a:pt x="812280" y="1126237"/>
                  </a:lnTo>
                  <a:lnTo>
                    <a:pt x="810692" y="1131799"/>
                  </a:lnTo>
                  <a:lnTo>
                    <a:pt x="809899" y="1138155"/>
                  </a:lnTo>
                  <a:lnTo>
                    <a:pt x="809105" y="1145305"/>
                  </a:lnTo>
                  <a:lnTo>
                    <a:pt x="845612" y="1150470"/>
                  </a:lnTo>
                  <a:lnTo>
                    <a:pt x="853152" y="1166757"/>
                  </a:lnTo>
                  <a:lnTo>
                    <a:pt x="811089" y="1183838"/>
                  </a:lnTo>
                  <a:lnTo>
                    <a:pt x="768233" y="1202112"/>
                  </a:lnTo>
                  <a:lnTo>
                    <a:pt x="682521" y="1239056"/>
                  </a:lnTo>
                  <a:lnTo>
                    <a:pt x="624586" y="1263685"/>
                  </a:lnTo>
                  <a:lnTo>
                    <a:pt x="568635" y="1287917"/>
                  </a:lnTo>
                  <a:lnTo>
                    <a:pt x="555541" y="1293082"/>
                  </a:lnTo>
                  <a:lnTo>
                    <a:pt x="542446" y="1297849"/>
                  </a:lnTo>
                  <a:lnTo>
                    <a:pt x="514669" y="1307780"/>
                  </a:lnTo>
                  <a:lnTo>
                    <a:pt x="485304" y="1318108"/>
                  </a:lnTo>
                  <a:lnTo>
                    <a:pt x="470225" y="1323670"/>
                  </a:lnTo>
                  <a:lnTo>
                    <a:pt x="455146" y="1330026"/>
                  </a:lnTo>
                  <a:lnTo>
                    <a:pt x="440464" y="1336382"/>
                  </a:lnTo>
                  <a:lnTo>
                    <a:pt x="425385" y="1343532"/>
                  </a:lnTo>
                  <a:lnTo>
                    <a:pt x="410703" y="1351080"/>
                  </a:lnTo>
                  <a:lnTo>
                    <a:pt x="403561" y="1355450"/>
                  </a:lnTo>
                  <a:lnTo>
                    <a:pt x="396418" y="1360217"/>
                  </a:lnTo>
                  <a:lnTo>
                    <a:pt x="389275" y="1364983"/>
                  </a:lnTo>
                  <a:lnTo>
                    <a:pt x="382529" y="1369750"/>
                  </a:lnTo>
                  <a:lnTo>
                    <a:pt x="376180" y="1374915"/>
                  </a:lnTo>
                  <a:lnTo>
                    <a:pt x="369038" y="1380079"/>
                  </a:lnTo>
                  <a:lnTo>
                    <a:pt x="363085" y="1386435"/>
                  </a:lnTo>
                  <a:lnTo>
                    <a:pt x="356736" y="1391996"/>
                  </a:lnTo>
                  <a:lnTo>
                    <a:pt x="350784" y="1398352"/>
                  </a:lnTo>
                  <a:lnTo>
                    <a:pt x="345229" y="1405106"/>
                  </a:lnTo>
                  <a:lnTo>
                    <a:pt x="339277" y="1411859"/>
                  </a:lnTo>
                  <a:lnTo>
                    <a:pt x="334118" y="1419406"/>
                  </a:lnTo>
                  <a:lnTo>
                    <a:pt x="329356" y="1426954"/>
                  </a:lnTo>
                  <a:lnTo>
                    <a:pt x="324594" y="1434899"/>
                  </a:lnTo>
                  <a:lnTo>
                    <a:pt x="320229" y="1443241"/>
                  </a:lnTo>
                  <a:lnTo>
                    <a:pt x="315865" y="1451981"/>
                  </a:lnTo>
                  <a:lnTo>
                    <a:pt x="311896" y="1461117"/>
                  </a:lnTo>
                  <a:lnTo>
                    <a:pt x="308325" y="1470651"/>
                  </a:lnTo>
                  <a:lnTo>
                    <a:pt x="304357" y="1482172"/>
                  </a:lnTo>
                  <a:lnTo>
                    <a:pt x="304357" y="1494486"/>
                  </a:lnTo>
                  <a:lnTo>
                    <a:pt x="303960" y="1538581"/>
                  </a:lnTo>
                  <a:lnTo>
                    <a:pt x="302770" y="1594196"/>
                  </a:lnTo>
                  <a:lnTo>
                    <a:pt x="301182" y="1649413"/>
                  </a:lnTo>
                  <a:lnTo>
                    <a:pt x="0" y="1649413"/>
                  </a:lnTo>
                  <a:lnTo>
                    <a:pt x="0" y="1625975"/>
                  </a:lnTo>
                  <a:lnTo>
                    <a:pt x="0" y="1599757"/>
                  </a:lnTo>
                  <a:lnTo>
                    <a:pt x="1190" y="1542951"/>
                  </a:lnTo>
                  <a:lnTo>
                    <a:pt x="2381" y="1488528"/>
                  </a:lnTo>
                  <a:lnTo>
                    <a:pt x="2778" y="1465487"/>
                  </a:lnTo>
                  <a:lnTo>
                    <a:pt x="2778" y="1446817"/>
                  </a:lnTo>
                  <a:lnTo>
                    <a:pt x="5159" y="1440858"/>
                  </a:lnTo>
                  <a:lnTo>
                    <a:pt x="7539" y="1435296"/>
                  </a:lnTo>
                  <a:lnTo>
                    <a:pt x="10317" y="1430132"/>
                  </a:lnTo>
                  <a:lnTo>
                    <a:pt x="13889" y="1425365"/>
                  </a:lnTo>
                  <a:lnTo>
                    <a:pt x="17063" y="1420598"/>
                  </a:lnTo>
                  <a:lnTo>
                    <a:pt x="20634" y="1416228"/>
                  </a:lnTo>
                  <a:lnTo>
                    <a:pt x="24206" y="1411859"/>
                  </a:lnTo>
                  <a:lnTo>
                    <a:pt x="28174" y="1407886"/>
                  </a:lnTo>
                  <a:lnTo>
                    <a:pt x="32142" y="1404311"/>
                  </a:lnTo>
                  <a:lnTo>
                    <a:pt x="36507" y="1400736"/>
                  </a:lnTo>
                  <a:lnTo>
                    <a:pt x="41269" y="1397558"/>
                  </a:lnTo>
                  <a:lnTo>
                    <a:pt x="46031" y="1394380"/>
                  </a:lnTo>
                  <a:lnTo>
                    <a:pt x="55951" y="1388421"/>
                  </a:lnTo>
                  <a:lnTo>
                    <a:pt x="66665" y="1382860"/>
                  </a:lnTo>
                  <a:lnTo>
                    <a:pt x="77379" y="1378093"/>
                  </a:lnTo>
                  <a:lnTo>
                    <a:pt x="88490" y="1373723"/>
                  </a:lnTo>
                  <a:lnTo>
                    <a:pt x="111902" y="1365381"/>
                  </a:lnTo>
                  <a:lnTo>
                    <a:pt x="135711" y="1356641"/>
                  </a:lnTo>
                  <a:lnTo>
                    <a:pt x="147218" y="1352669"/>
                  </a:lnTo>
                  <a:lnTo>
                    <a:pt x="158726" y="1347902"/>
                  </a:lnTo>
                  <a:lnTo>
                    <a:pt x="210312" y="1326053"/>
                  </a:lnTo>
                  <a:lnTo>
                    <a:pt x="263088" y="1303807"/>
                  </a:lnTo>
                  <a:lnTo>
                    <a:pt x="315071" y="1281164"/>
                  </a:lnTo>
                  <a:lnTo>
                    <a:pt x="366260" y="1259713"/>
                  </a:lnTo>
                  <a:lnTo>
                    <a:pt x="423401" y="1243823"/>
                  </a:lnTo>
                  <a:lnTo>
                    <a:pt x="428163" y="1240645"/>
                  </a:lnTo>
                  <a:lnTo>
                    <a:pt x="432131" y="1236672"/>
                  </a:lnTo>
                  <a:lnTo>
                    <a:pt x="436496" y="1231905"/>
                  </a:lnTo>
                  <a:lnTo>
                    <a:pt x="440464" y="1226741"/>
                  </a:lnTo>
                  <a:lnTo>
                    <a:pt x="444432" y="1220782"/>
                  </a:lnTo>
                  <a:lnTo>
                    <a:pt x="448401" y="1214426"/>
                  </a:lnTo>
                  <a:lnTo>
                    <a:pt x="456337" y="1201317"/>
                  </a:lnTo>
                  <a:lnTo>
                    <a:pt x="463480" y="1187016"/>
                  </a:lnTo>
                  <a:lnTo>
                    <a:pt x="469829" y="1173907"/>
                  </a:lnTo>
                  <a:lnTo>
                    <a:pt x="480543" y="1150470"/>
                  </a:lnTo>
                  <a:lnTo>
                    <a:pt x="507526" y="1143716"/>
                  </a:lnTo>
                  <a:lnTo>
                    <a:pt x="506336" y="1138155"/>
                  </a:lnTo>
                  <a:lnTo>
                    <a:pt x="504748" y="1132196"/>
                  </a:lnTo>
                  <a:lnTo>
                    <a:pt x="502764" y="1127429"/>
                  </a:lnTo>
                  <a:lnTo>
                    <a:pt x="500780" y="1123457"/>
                  </a:lnTo>
                  <a:lnTo>
                    <a:pt x="498399" y="1119484"/>
                  </a:lnTo>
                  <a:lnTo>
                    <a:pt x="496018" y="1115909"/>
                  </a:lnTo>
                  <a:lnTo>
                    <a:pt x="490860" y="1109950"/>
                  </a:lnTo>
                  <a:lnTo>
                    <a:pt x="485701" y="1103594"/>
                  </a:lnTo>
                  <a:lnTo>
                    <a:pt x="480146" y="1097636"/>
                  </a:lnTo>
                  <a:lnTo>
                    <a:pt x="477765" y="1094458"/>
                  </a:lnTo>
                  <a:lnTo>
                    <a:pt x="475384" y="1091280"/>
                  </a:lnTo>
                  <a:lnTo>
                    <a:pt x="473400" y="1087307"/>
                  </a:lnTo>
                  <a:lnTo>
                    <a:pt x="471813" y="1082937"/>
                  </a:lnTo>
                  <a:lnTo>
                    <a:pt x="461495" y="973694"/>
                  </a:lnTo>
                  <a:lnTo>
                    <a:pt x="461099" y="974091"/>
                  </a:lnTo>
                  <a:lnTo>
                    <a:pt x="460305" y="974091"/>
                  </a:lnTo>
                  <a:lnTo>
                    <a:pt x="457527" y="973694"/>
                  </a:lnTo>
                  <a:lnTo>
                    <a:pt x="448401" y="972105"/>
                  </a:lnTo>
                  <a:lnTo>
                    <a:pt x="438877" y="969324"/>
                  </a:lnTo>
                  <a:lnTo>
                    <a:pt x="435306" y="968133"/>
                  </a:lnTo>
                  <a:lnTo>
                    <a:pt x="433322" y="967338"/>
                  </a:lnTo>
                  <a:lnTo>
                    <a:pt x="430147" y="964557"/>
                  </a:lnTo>
                  <a:lnTo>
                    <a:pt x="426973" y="962174"/>
                  </a:lnTo>
                  <a:lnTo>
                    <a:pt x="424195" y="958996"/>
                  </a:lnTo>
                  <a:lnTo>
                    <a:pt x="421417" y="955818"/>
                  </a:lnTo>
                  <a:lnTo>
                    <a:pt x="419036" y="952243"/>
                  </a:lnTo>
                  <a:lnTo>
                    <a:pt x="416655" y="948270"/>
                  </a:lnTo>
                  <a:lnTo>
                    <a:pt x="414671" y="944298"/>
                  </a:lnTo>
                  <a:lnTo>
                    <a:pt x="412687" y="939928"/>
                  </a:lnTo>
                  <a:lnTo>
                    <a:pt x="409116" y="929997"/>
                  </a:lnTo>
                  <a:lnTo>
                    <a:pt x="406338" y="920066"/>
                  </a:lnTo>
                  <a:lnTo>
                    <a:pt x="403957" y="908943"/>
                  </a:lnTo>
                  <a:lnTo>
                    <a:pt x="401576" y="898217"/>
                  </a:lnTo>
                  <a:lnTo>
                    <a:pt x="399989" y="887094"/>
                  </a:lnTo>
                  <a:lnTo>
                    <a:pt x="398402" y="875574"/>
                  </a:lnTo>
                  <a:lnTo>
                    <a:pt x="396418" y="854122"/>
                  </a:lnTo>
                  <a:lnTo>
                    <a:pt x="394831" y="834260"/>
                  </a:lnTo>
                  <a:lnTo>
                    <a:pt x="393640" y="817576"/>
                  </a:lnTo>
                  <a:lnTo>
                    <a:pt x="393640" y="814795"/>
                  </a:lnTo>
                  <a:lnTo>
                    <a:pt x="394037" y="811617"/>
                  </a:lnTo>
                  <a:lnTo>
                    <a:pt x="395227" y="808439"/>
                  </a:lnTo>
                  <a:lnTo>
                    <a:pt x="396418" y="805261"/>
                  </a:lnTo>
                  <a:lnTo>
                    <a:pt x="399989" y="798905"/>
                  </a:lnTo>
                  <a:lnTo>
                    <a:pt x="403561" y="791755"/>
                  </a:lnTo>
                  <a:lnTo>
                    <a:pt x="407132" y="784604"/>
                  </a:lnTo>
                  <a:lnTo>
                    <a:pt x="408322" y="780234"/>
                  </a:lnTo>
                  <a:lnTo>
                    <a:pt x="409513" y="776262"/>
                  </a:lnTo>
                  <a:lnTo>
                    <a:pt x="410306" y="771495"/>
                  </a:lnTo>
                  <a:lnTo>
                    <a:pt x="410703" y="766331"/>
                  </a:lnTo>
                  <a:lnTo>
                    <a:pt x="410306" y="761166"/>
                  </a:lnTo>
                  <a:lnTo>
                    <a:pt x="409513" y="755605"/>
                  </a:lnTo>
                  <a:lnTo>
                    <a:pt x="406338" y="738126"/>
                  </a:lnTo>
                  <a:lnTo>
                    <a:pt x="403561" y="721839"/>
                  </a:lnTo>
                  <a:lnTo>
                    <a:pt x="401180" y="705552"/>
                  </a:lnTo>
                  <a:lnTo>
                    <a:pt x="399196" y="689662"/>
                  </a:lnTo>
                  <a:lnTo>
                    <a:pt x="397608" y="673772"/>
                  </a:lnTo>
                  <a:lnTo>
                    <a:pt x="397211" y="659074"/>
                  </a:lnTo>
                  <a:lnTo>
                    <a:pt x="396815" y="643978"/>
                  </a:lnTo>
                  <a:lnTo>
                    <a:pt x="396815" y="629677"/>
                  </a:lnTo>
                  <a:lnTo>
                    <a:pt x="397608" y="615774"/>
                  </a:lnTo>
                  <a:lnTo>
                    <a:pt x="398799" y="602267"/>
                  </a:lnTo>
                  <a:lnTo>
                    <a:pt x="400386" y="588761"/>
                  </a:lnTo>
                  <a:lnTo>
                    <a:pt x="402370" y="576446"/>
                  </a:lnTo>
                  <a:lnTo>
                    <a:pt x="404751" y="563734"/>
                  </a:lnTo>
                  <a:lnTo>
                    <a:pt x="407529" y="552214"/>
                  </a:lnTo>
                  <a:lnTo>
                    <a:pt x="410703" y="540297"/>
                  </a:lnTo>
                  <a:lnTo>
                    <a:pt x="414275" y="529571"/>
                  </a:lnTo>
                  <a:lnTo>
                    <a:pt x="418243" y="519242"/>
                  </a:lnTo>
                  <a:lnTo>
                    <a:pt x="422211" y="508914"/>
                  </a:lnTo>
                  <a:lnTo>
                    <a:pt x="426973" y="499380"/>
                  </a:lnTo>
                  <a:lnTo>
                    <a:pt x="432131" y="490243"/>
                  </a:lnTo>
                  <a:lnTo>
                    <a:pt x="437290" y="481504"/>
                  </a:lnTo>
                  <a:lnTo>
                    <a:pt x="442845" y="473162"/>
                  </a:lnTo>
                  <a:lnTo>
                    <a:pt x="448797" y="465614"/>
                  </a:lnTo>
                  <a:lnTo>
                    <a:pt x="454750" y="458066"/>
                  </a:lnTo>
                  <a:lnTo>
                    <a:pt x="461495" y="451710"/>
                  </a:lnTo>
                  <a:lnTo>
                    <a:pt x="468241" y="445752"/>
                  </a:lnTo>
                  <a:lnTo>
                    <a:pt x="474987" y="440190"/>
                  </a:lnTo>
                  <a:lnTo>
                    <a:pt x="482130" y="435026"/>
                  </a:lnTo>
                  <a:lnTo>
                    <a:pt x="490066" y="429862"/>
                  </a:lnTo>
                  <a:lnTo>
                    <a:pt x="497606" y="425889"/>
                  </a:lnTo>
                  <a:lnTo>
                    <a:pt x="505542" y="422711"/>
                  </a:lnTo>
                  <a:lnTo>
                    <a:pt x="513875" y="419533"/>
                  </a:lnTo>
                  <a:lnTo>
                    <a:pt x="538478" y="409999"/>
                  </a:lnTo>
                  <a:lnTo>
                    <a:pt x="553160" y="404438"/>
                  </a:lnTo>
                  <a:lnTo>
                    <a:pt x="568239" y="399273"/>
                  </a:lnTo>
                  <a:lnTo>
                    <a:pt x="584111" y="394506"/>
                  </a:lnTo>
                  <a:lnTo>
                    <a:pt x="601174" y="390137"/>
                  </a:lnTo>
                  <a:lnTo>
                    <a:pt x="618634" y="386562"/>
                  </a:lnTo>
                  <a:lnTo>
                    <a:pt x="627761" y="384973"/>
                  </a:lnTo>
                  <a:lnTo>
                    <a:pt x="636888" y="383384"/>
                  </a:lnTo>
                  <a:lnTo>
                    <a:pt x="646014" y="382589"/>
                  </a:lnTo>
                  <a:lnTo>
                    <a:pt x="655538" y="381795"/>
                  </a:lnTo>
                  <a:lnTo>
                    <a:pt x="665061" y="381397"/>
                  </a:lnTo>
                  <a:lnTo>
                    <a:pt x="674585" y="381000"/>
                  </a:lnTo>
                  <a:close/>
                  <a:moveTo>
                    <a:pt x="1307704" y="0"/>
                  </a:moveTo>
                  <a:lnTo>
                    <a:pt x="1321601" y="0"/>
                  </a:lnTo>
                  <a:lnTo>
                    <a:pt x="1335100" y="0"/>
                  </a:lnTo>
                  <a:lnTo>
                    <a:pt x="1348997" y="1191"/>
                  </a:lnTo>
                  <a:lnTo>
                    <a:pt x="1362496" y="2381"/>
                  </a:lnTo>
                  <a:lnTo>
                    <a:pt x="1376790" y="4366"/>
                  </a:lnTo>
                  <a:lnTo>
                    <a:pt x="1390289" y="7144"/>
                  </a:lnTo>
                  <a:lnTo>
                    <a:pt x="1404583" y="10319"/>
                  </a:lnTo>
                  <a:lnTo>
                    <a:pt x="1418480" y="14684"/>
                  </a:lnTo>
                  <a:lnTo>
                    <a:pt x="1432773" y="19447"/>
                  </a:lnTo>
                  <a:lnTo>
                    <a:pt x="1446670" y="25003"/>
                  </a:lnTo>
                  <a:lnTo>
                    <a:pt x="1460566" y="31353"/>
                  </a:lnTo>
                  <a:lnTo>
                    <a:pt x="1474463" y="38497"/>
                  </a:lnTo>
                  <a:lnTo>
                    <a:pt x="1488757" y="46831"/>
                  </a:lnTo>
                  <a:lnTo>
                    <a:pt x="1525285" y="80963"/>
                  </a:lnTo>
                  <a:lnTo>
                    <a:pt x="1584841" y="90884"/>
                  </a:lnTo>
                  <a:lnTo>
                    <a:pt x="1590400" y="94853"/>
                  </a:lnTo>
                  <a:lnTo>
                    <a:pt x="1595958" y="99616"/>
                  </a:lnTo>
                  <a:lnTo>
                    <a:pt x="1600723" y="104775"/>
                  </a:lnTo>
                  <a:lnTo>
                    <a:pt x="1605487" y="110331"/>
                  </a:lnTo>
                  <a:lnTo>
                    <a:pt x="1609855" y="115888"/>
                  </a:lnTo>
                  <a:lnTo>
                    <a:pt x="1613825" y="122238"/>
                  </a:lnTo>
                  <a:lnTo>
                    <a:pt x="1617399" y="128984"/>
                  </a:lnTo>
                  <a:lnTo>
                    <a:pt x="1620575" y="134938"/>
                  </a:lnTo>
                  <a:lnTo>
                    <a:pt x="1626531" y="146447"/>
                  </a:lnTo>
                  <a:lnTo>
                    <a:pt x="1630898" y="156766"/>
                  </a:lnTo>
                  <a:lnTo>
                    <a:pt x="1634075" y="165894"/>
                  </a:lnTo>
                  <a:lnTo>
                    <a:pt x="1636854" y="177403"/>
                  </a:lnTo>
                  <a:lnTo>
                    <a:pt x="1639236" y="189309"/>
                  </a:lnTo>
                  <a:lnTo>
                    <a:pt x="1641619" y="200819"/>
                  </a:lnTo>
                  <a:lnTo>
                    <a:pt x="1643207" y="212725"/>
                  </a:lnTo>
                  <a:lnTo>
                    <a:pt x="1644795" y="223838"/>
                  </a:lnTo>
                  <a:lnTo>
                    <a:pt x="1646383" y="235347"/>
                  </a:lnTo>
                  <a:lnTo>
                    <a:pt x="1648368" y="258366"/>
                  </a:lnTo>
                  <a:lnTo>
                    <a:pt x="1649559" y="281781"/>
                  </a:lnTo>
                  <a:lnTo>
                    <a:pt x="1649957" y="304800"/>
                  </a:lnTo>
                  <a:lnTo>
                    <a:pt x="1649957" y="328613"/>
                  </a:lnTo>
                  <a:lnTo>
                    <a:pt x="1649559" y="352822"/>
                  </a:lnTo>
                  <a:lnTo>
                    <a:pt x="1648765" y="365919"/>
                  </a:lnTo>
                  <a:lnTo>
                    <a:pt x="1647177" y="385763"/>
                  </a:lnTo>
                  <a:lnTo>
                    <a:pt x="1642413" y="436959"/>
                  </a:lnTo>
                  <a:lnTo>
                    <a:pt x="1640427" y="464344"/>
                  </a:lnTo>
                  <a:lnTo>
                    <a:pt x="1638839" y="490141"/>
                  </a:lnTo>
                  <a:lnTo>
                    <a:pt x="1638442" y="501650"/>
                  </a:lnTo>
                  <a:lnTo>
                    <a:pt x="1638045" y="511969"/>
                  </a:lnTo>
                  <a:lnTo>
                    <a:pt x="1638442" y="521494"/>
                  </a:lnTo>
                  <a:lnTo>
                    <a:pt x="1638839" y="529034"/>
                  </a:lnTo>
                  <a:lnTo>
                    <a:pt x="1640030" y="538559"/>
                  </a:lnTo>
                  <a:lnTo>
                    <a:pt x="1642016" y="546497"/>
                  </a:lnTo>
                  <a:lnTo>
                    <a:pt x="1644001" y="553244"/>
                  </a:lnTo>
                  <a:lnTo>
                    <a:pt x="1646780" y="558800"/>
                  </a:lnTo>
                  <a:lnTo>
                    <a:pt x="1649559" y="563959"/>
                  </a:lnTo>
                  <a:lnTo>
                    <a:pt x="1653133" y="569516"/>
                  </a:lnTo>
                  <a:lnTo>
                    <a:pt x="1656706" y="576659"/>
                  </a:lnTo>
                  <a:lnTo>
                    <a:pt x="1661074" y="584597"/>
                  </a:lnTo>
                  <a:lnTo>
                    <a:pt x="1664250" y="592534"/>
                  </a:lnTo>
                  <a:lnTo>
                    <a:pt x="1667029" y="600869"/>
                  </a:lnTo>
                  <a:lnTo>
                    <a:pt x="1669412" y="609600"/>
                  </a:lnTo>
                  <a:lnTo>
                    <a:pt x="1671397" y="618331"/>
                  </a:lnTo>
                  <a:lnTo>
                    <a:pt x="1672588" y="627459"/>
                  </a:lnTo>
                  <a:lnTo>
                    <a:pt x="1673382" y="636984"/>
                  </a:lnTo>
                  <a:lnTo>
                    <a:pt x="1673779" y="646113"/>
                  </a:lnTo>
                  <a:lnTo>
                    <a:pt x="1674176" y="655241"/>
                  </a:lnTo>
                  <a:lnTo>
                    <a:pt x="1673779" y="665163"/>
                  </a:lnTo>
                  <a:lnTo>
                    <a:pt x="1673382" y="674291"/>
                  </a:lnTo>
                  <a:lnTo>
                    <a:pt x="1671794" y="692547"/>
                  </a:lnTo>
                  <a:lnTo>
                    <a:pt x="1669412" y="710009"/>
                  </a:lnTo>
                  <a:lnTo>
                    <a:pt x="1666632" y="726678"/>
                  </a:lnTo>
                  <a:lnTo>
                    <a:pt x="1664647" y="735806"/>
                  </a:lnTo>
                  <a:lnTo>
                    <a:pt x="1662662" y="745728"/>
                  </a:lnTo>
                  <a:lnTo>
                    <a:pt x="1659883" y="755650"/>
                  </a:lnTo>
                  <a:lnTo>
                    <a:pt x="1656706" y="765572"/>
                  </a:lnTo>
                  <a:lnTo>
                    <a:pt x="1653133" y="775891"/>
                  </a:lnTo>
                  <a:lnTo>
                    <a:pt x="1649162" y="785416"/>
                  </a:lnTo>
                  <a:lnTo>
                    <a:pt x="1644795" y="793750"/>
                  </a:lnTo>
                  <a:lnTo>
                    <a:pt x="1642413" y="798116"/>
                  </a:lnTo>
                  <a:lnTo>
                    <a:pt x="1639633" y="802084"/>
                  </a:lnTo>
                  <a:lnTo>
                    <a:pt x="1636854" y="805656"/>
                  </a:lnTo>
                  <a:lnTo>
                    <a:pt x="1633678" y="808831"/>
                  </a:lnTo>
                  <a:lnTo>
                    <a:pt x="1630104" y="811609"/>
                  </a:lnTo>
                  <a:lnTo>
                    <a:pt x="1626531" y="814388"/>
                  </a:lnTo>
                  <a:lnTo>
                    <a:pt x="1618193" y="818753"/>
                  </a:lnTo>
                  <a:lnTo>
                    <a:pt x="1610252" y="823119"/>
                  </a:lnTo>
                  <a:lnTo>
                    <a:pt x="1602311" y="827881"/>
                  </a:lnTo>
                  <a:lnTo>
                    <a:pt x="1598341" y="830263"/>
                  </a:lnTo>
                  <a:lnTo>
                    <a:pt x="1593973" y="832644"/>
                  </a:lnTo>
                  <a:lnTo>
                    <a:pt x="1590797" y="835819"/>
                  </a:lnTo>
                  <a:lnTo>
                    <a:pt x="1587223" y="838994"/>
                  </a:lnTo>
                  <a:lnTo>
                    <a:pt x="1584444" y="842963"/>
                  </a:lnTo>
                  <a:lnTo>
                    <a:pt x="1581665" y="846931"/>
                  </a:lnTo>
                  <a:lnTo>
                    <a:pt x="1578489" y="854075"/>
                  </a:lnTo>
                  <a:lnTo>
                    <a:pt x="1576106" y="860822"/>
                  </a:lnTo>
                  <a:lnTo>
                    <a:pt x="1574121" y="867966"/>
                  </a:lnTo>
                  <a:lnTo>
                    <a:pt x="1572533" y="875506"/>
                  </a:lnTo>
                  <a:lnTo>
                    <a:pt x="1571342" y="883444"/>
                  </a:lnTo>
                  <a:lnTo>
                    <a:pt x="1570151" y="890984"/>
                  </a:lnTo>
                  <a:lnTo>
                    <a:pt x="1568959" y="906859"/>
                  </a:lnTo>
                  <a:lnTo>
                    <a:pt x="1568165" y="923131"/>
                  </a:lnTo>
                  <a:lnTo>
                    <a:pt x="1566974" y="939006"/>
                  </a:lnTo>
                  <a:lnTo>
                    <a:pt x="1565783" y="946944"/>
                  </a:lnTo>
                  <a:lnTo>
                    <a:pt x="1564989" y="954484"/>
                  </a:lnTo>
                  <a:lnTo>
                    <a:pt x="1563401" y="961628"/>
                  </a:lnTo>
                  <a:lnTo>
                    <a:pt x="1561415" y="969169"/>
                  </a:lnTo>
                  <a:lnTo>
                    <a:pt x="1558636" y="976709"/>
                  </a:lnTo>
                  <a:lnTo>
                    <a:pt x="1555460" y="983456"/>
                  </a:lnTo>
                  <a:lnTo>
                    <a:pt x="1551887" y="989409"/>
                  </a:lnTo>
                  <a:lnTo>
                    <a:pt x="1548313" y="995363"/>
                  </a:lnTo>
                  <a:lnTo>
                    <a:pt x="1544343" y="1000522"/>
                  </a:lnTo>
                  <a:lnTo>
                    <a:pt x="1539578" y="1005284"/>
                  </a:lnTo>
                  <a:lnTo>
                    <a:pt x="1531637" y="1014809"/>
                  </a:lnTo>
                  <a:lnTo>
                    <a:pt x="1527667" y="1019969"/>
                  </a:lnTo>
                  <a:lnTo>
                    <a:pt x="1524093" y="1025525"/>
                  </a:lnTo>
                  <a:lnTo>
                    <a:pt x="1520520" y="1031081"/>
                  </a:lnTo>
                  <a:lnTo>
                    <a:pt x="1517741" y="1037431"/>
                  </a:lnTo>
                  <a:lnTo>
                    <a:pt x="1514961" y="1044178"/>
                  </a:lnTo>
                  <a:lnTo>
                    <a:pt x="1512976" y="1052513"/>
                  </a:lnTo>
                  <a:lnTo>
                    <a:pt x="1510991" y="1061244"/>
                  </a:lnTo>
                  <a:lnTo>
                    <a:pt x="1510197" y="1070769"/>
                  </a:lnTo>
                  <a:lnTo>
                    <a:pt x="1561415" y="1078309"/>
                  </a:lnTo>
                  <a:lnTo>
                    <a:pt x="1576900" y="1111250"/>
                  </a:lnTo>
                  <a:lnTo>
                    <a:pt x="1585635" y="1129903"/>
                  </a:lnTo>
                  <a:lnTo>
                    <a:pt x="1596355" y="1149350"/>
                  </a:lnTo>
                  <a:lnTo>
                    <a:pt x="1601517" y="1158478"/>
                  </a:lnTo>
                  <a:lnTo>
                    <a:pt x="1606679" y="1168003"/>
                  </a:lnTo>
                  <a:lnTo>
                    <a:pt x="1612237" y="1176734"/>
                  </a:lnTo>
                  <a:lnTo>
                    <a:pt x="1617796" y="1184672"/>
                  </a:lnTo>
                  <a:lnTo>
                    <a:pt x="1624149" y="1192609"/>
                  </a:lnTo>
                  <a:lnTo>
                    <a:pt x="1629707" y="1198959"/>
                  </a:lnTo>
                  <a:lnTo>
                    <a:pt x="1635663" y="1204516"/>
                  </a:lnTo>
                  <a:lnTo>
                    <a:pt x="1641619" y="1209278"/>
                  </a:lnTo>
                  <a:lnTo>
                    <a:pt x="1721821" y="1231106"/>
                  </a:lnTo>
                  <a:lnTo>
                    <a:pt x="1793687" y="1261269"/>
                  </a:lnTo>
                  <a:lnTo>
                    <a:pt x="1867537" y="1292622"/>
                  </a:lnTo>
                  <a:lnTo>
                    <a:pt x="1941387" y="1324372"/>
                  </a:lnTo>
                  <a:lnTo>
                    <a:pt x="2013649" y="1354931"/>
                  </a:lnTo>
                  <a:lnTo>
                    <a:pt x="2029531" y="1361678"/>
                  </a:lnTo>
                  <a:lnTo>
                    <a:pt x="2046207" y="1367631"/>
                  </a:lnTo>
                  <a:lnTo>
                    <a:pt x="2079161" y="1379141"/>
                  </a:lnTo>
                  <a:lnTo>
                    <a:pt x="2095440" y="1385094"/>
                  </a:lnTo>
                  <a:lnTo>
                    <a:pt x="2112116" y="1391444"/>
                  </a:lnTo>
                  <a:lnTo>
                    <a:pt x="2127998" y="1397397"/>
                  </a:lnTo>
                  <a:lnTo>
                    <a:pt x="2143085" y="1404144"/>
                  </a:lnTo>
                  <a:lnTo>
                    <a:pt x="2150232" y="1407716"/>
                  </a:lnTo>
                  <a:lnTo>
                    <a:pt x="2157776" y="1411684"/>
                  </a:lnTo>
                  <a:lnTo>
                    <a:pt x="2164923" y="1416050"/>
                  </a:lnTo>
                  <a:lnTo>
                    <a:pt x="2171673" y="1420019"/>
                  </a:lnTo>
                  <a:lnTo>
                    <a:pt x="2178423" y="1424384"/>
                  </a:lnTo>
                  <a:lnTo>
                    <a:pt x="2184775" y="1429147"/>
                  </a:lnTo>
                  <a:lnTo>
                    <a:pt x="2191128" y="1433909"/>
                  </a:lnTo>
                  <a:lnTo>
                    <a:pt x="2196687" y="1439069"/>
                  </a:lnTo>
                  <a:lnTo>
                    <a:pt x="2202245" y="1445022"/>
                  </a:lnTo>
                  <a:lnTo>
                    <a:pt x="2207804" y="1450578"/>
                  </a:lnTo>
                  <a:lnTo>
                    <a:pt x="2212965" y="1456928"/>
                  </a:lnTo>
                  <a:lnTo>
                    <a:pt x="2217333" y="1463278"/>
                  </a:lnTo>
                  <a:lnTo>
                    <a:pt x="2221700" y="1470422"/>
                  </a:lnTo>
                  <a:lnTo>
                    <a:pt x="2225274" y="1477566"/>
                  </a:lnTo>
                  <a:lnTo>
                    <a:pt x="2228847" y="1485503"/>
                  </a:lnTo>
                  <a:lnTo>
                    <a:pt x="2232023" y="1493441"/>
                  </a:lnTo>
                  <a:lnTo>
                    <a:pt x="2232023" y="1519634"/>
                  </a:lnTo>
                  <a:lnTo>
                    <a:pt x="2232817" y="1552178"/>
                  </a:lnTo>
                  <a:lnTo>
                    <a:pt x="2234406" y="1628378"/>
                  </a:lnTo>
                  <a:lnTo>
                    <a:pt x="2235597" y="1668859"/>
                  </a:lnTo>
                  <a:lnTo>
                    <a:pt x="2236391" y="1708150"/>
                  </a:lnTo>
                  <a:lnTo>
                    <a:pt x="2236788" y="1745059"/>
                  </a:lnTo>
                  <a:lnTo>
                    <a:pt x="2236391" y="1778000"/>
                  </a:lnTo>
                  <a:lnTo>
                    <a:pt x="374650" y="1778000"/>
                  </a:lnTo>
                  <a:lnTo>
                    <a:pt x="374650" y="1745059"/>
                  </a:lnTo>
                  <a:lnTo>
                    <a:pt x="374650" y="1708150"/>
                  </a:lnTo>
                  <a:lnTo>
                    <a:pt x="375444" y="1668859"/>
                  </a:lnTo>
                  <a:lnTo>
                    <a:pt x="376238" y="1628378"/>
                  </a:lnTo>
                  <a:lnTo>
                    <a:pt x="377826" y="1552178"/>
                  </a:lnTo>
                  <a:lnTo>
                    <a:pt x="378620" y="1519634"/>
                  </a:lnTo>
                  <a:lnTo>
                    <a:pt x="379017" y="1493441"/>
                  </a:lnTo>
                  <a:lnTo>
                    <a:pt x="381797" y="1485503"/>
                  </a:lnTo>
                  <a:lnTo>
                    <a:pt x="385370" y="1477566"/>
                  </a:lnTo>
                  <a:lnTo>
                    <a:pt x="389341" y="1470422"/>
                  </a:lnTo>
                  <a:lnTo>
                    <a:pt x="393311" y="1463278"/>
                  </a:lnTo>
                  <a:lnTo>
                    <a:pt x="398076" y="1456928"/>
                  </a:lnTo>
                  <a:lnTo>
                    <a:pt x="403237" y="1450578"/>
                  </a:lnTo>
                  <a:lnTo>
                    <a:pt x="408399" y="1445022"/>
                  </a:lnTo>
                  <a:lnTo>
                    <a:pt x="413957" y="1439069"/>
                  </a:lnTo>
                  <a:lnTo>
                    <a:pt x="419516" y="1433909"/>
                  </a:lnTo>
                  <a:lnTo>
                    <a:pt x="425869" y="1429147"/>
                  </a:lnTo>
                  <a:lnTo>
                    <a:pt x="432618" y="1424384"/>
                  </a:lnTo>
                  <a:lnTo>
                    <a:pt x="438971" y="1420019"/>
                  </a:lnTo>
                  <a:lnTo>
                    <a:pt x="445721" y="1416050"/>
                  </a:lnTo>
                  <a:lnTo>
                    <a:pt x="452868" y="1411684"/>
                  </a:lnTo>
                  <a:lnTo>
                    <a:pt x="460412" y="1407716"/>
                  </a:lnTo>
                  <a:lnTo>
                    <a:pt x="467558" y="1404144"/>
                  </a:lnTo>
                  <a:lnTo>
                    <a:pt x="482646" y="1397397"/>
                  </a:lnTo>
                  <a:lnTo>
                    <a:pt x="498925" y="1391444"/>
                  </a:lnTo>
                  <a:lnTo>
                    <a:pt x="515204" y="1385094"/>
                  </a:lnTo>
                  <a:lnTo>
                    <a:pt x="531483" y="1379141"/>
                  </a:lnTo>
                  <a:lnTo>
                    <a:pt x="564437" y="1367631"/>
                  </a:lnTo>
                  <a:lnTo>
                    <a:pt x="581113" y="1361678"/>
                  </a:lnTo>
                  <a:lnTo>
                    <a:pt x="597392" y="1354931"/>
                  </a:lnTo>
                  <a:lnTo>
                    <a:pt x="669257" y="1324372"/>
                  </a:lnTo>
                  <a:lnTo>
                    <a:pt x="743504" y="1292622"/>
                  </a:lnTo>
                  <a:lnTo>
                    <a:pt x="817354" y="1261269"/>
                  </a:lnTo>
                  <a:lnTo>
                    <a:pt x="888822" y="1231106"/>
                  </a:lnTo>
                  <a:lnTo>
                    <a:pt x="969025" y="1209278"/>
                  </a:lnTo>
                  <a:lnTo>
                    <a:pt x="974981" y="1204516"/>
                  </a:lnTo>
                  <a:lnTo>
                    <a:pt x="980937" y="1198959"/>
                  </a:lnTo>
                  <a:lnTo>
                    <a:pt x="986892" y="1192609"/>
                  </a:lnTo>
                  <a:lnTo>
                    <a:pt x="992848" y="1184672"/>
                  </a:lnTo>
                  <a:lnTo>
                    <a:pt x="998407" y="1176734"/>
                  </a:lnTo>
                  <a:lnTo>
                    <a:pt x="1003965" y="1168003"/>
                  </a:lnTo>
                  <a:lnTo>
                    <a:pt x="1009524" y="1158478"/>
                  </a:lnTo>
                  <a:lnTo>
                    <a:pt x="1015083" y="1149350"/>
                  </a:lnTo>
                  <a:lnTo>
                    <a:pt x="1025009" y="1129903"/>
                  </a:lnTo>
                  <a:lnTo>
                    <a:pt x="1034141" y="1111250"/>
                  </a:lnTo>
                  <a:lnTo>
                    <a:pt x="1049228" y="1078309"/>
                  </a:lnTo>
                  <a:lnTo>
                    <a:pt x="1087345" y="1068784"/>
                  </a:lnTo>
                  <a:lnTo>
                    <a:pt x="1085359" y="1060450"/>
                  </a:lnTo>
                  <a:lnTo>
                    <a:pt x="1082977" y="1053306"/>
                  </a:lnTo>
                  <a:lnTo>
                    <a:pt x="1080595" y="1046163"/>
                  </a:lnTo>
                  <a:lnTo>
                    <a:pt x="1077419" y="1040209"/>
                  </a:lnTo>
                  <a:lnTo>
                    <a:pt x="1074242" y="1034653"/>
                  </a:lnTo>
                  <a:lnTo>
                    <a:pt x="1071066" y="1029891"/>
                  </a:lnTo>
                  <a:lnTo>
                    <a:pt x="1067492" y="1025525"/>
                  </a:lnTo>
                  <a:lnTo>
                    <a:pt x="1063125" y="1020763"/>
                  </a:lnTo>
                  <a:lnTo>
                    <a:pt x="1055978" y="1012825"/>
                  </a:lnTo>
                  <a:lnTo>
                    <a:pt x="1048434" y="1004491"/>
                  </a:lnTo>
                  <a:lnTo>
                    <a:pt x="1045258" y="1000125"/>
                  </a:lnTo>
                  <a:lnTo>
                    <a:pt x="1042082" y="995363"/>
                  </a:lnTo>
                  <a:lnTo>
                    <a:pt x="1038905" y="989409"/>
                  </a:lnTo>
                  <a:lnTo>
                    <a:pt x="1036523" y="983456"/>
                  </a:lnTo>
                  <a:lnTo>
                    <a:pt x="1022229" y="830659"/>
                  </a:lnTo>
                  <a:lnTo>
                    <a:pt x="1021832" y="831056"/>
                  </a:lnTo>
                  <a:lnTo>
                    <a:pt x="1020641" y="831056"/>
                  </a:lnTo>
                  <a:lnTo>
                    <a:pt x="1016671" y="830659"/>
                  </a:lnTo>
                  <a:lnTo>
                    <a:pt x="1010715" y="829469"/>
                  </a:lnTo>
                  <a:lnTo>
                    <a:pt x="1003965" y="828278"/>
                  </a:lnTo>
                  <a:lnTo>
                    <a:pt x="990863" y="824309"/>
                  </a:lnTo>
                  <a:lnTo>
                    <a:pt x="985701" y="822325"/>
                  </a:lnTo>
                  <a:lnTo>
                    <a:pt x="982525" y="821134"/>
                  </a:lnTo>
                  <a:lnTo>
                    <a:pt x="978157" y="817959"/>
                  </a:lnTo>
                  <a:lnTo>
                    <a:pt x="973790" y="814388"/>
                  </a:lnTo>
                  <a:lnTo>
                    <a:pt x="969819" y="810419"/>
                  </a:lnTo>
                  <a:lnTo>
                    <a:pt x="966246" y="805656"/>
                  </a:lnTo>
                  <a:lnTo>
                    <a:pt x="962673" y="800497"/>
                  </a:lnTo>
                  <a:lnTo>
                    <a:pt x="959496" y="794941"/>
                  </a:lnTo>
                  <a:lnTo>
                    <a:pt x="956717" y="788988"/>
                  </a:lnTo>
                  <a:lnTo>
                    <a:pt x="953541" y="783034"/>
                  </a:lnTo>
                  <a:lnTo>
                    <a:pt x="951158" y="776684"/>
                  </a:lnTo>
                  <a:lnTo>
                    <a:pt x="948776" y="769541"/>
                  </a:lnTo>
                  <a:lnTo>
                    <a:pt x="944409" y="755253"/>
                  </a:lnTo>
                  <a:lnTo>
                    <a:pt x="941232" y="740172"/>
                  </a:lnTo>
                  <a:lnTo>
                    <a:pt x="938056" y="724694"/>
                  </a:lnTo>
                  <a:lnTo>
                    <a:pt x="935674" y="708819"/>
                  </a:lnTo>
                  <a:lnTo>
                    <a:pt x="934085" y="693341"/>
                  </a:lnTo>
                  <a:lnTo>
                    <a:pt x="932497" y="677466"/>
                  </a:lnTo>
                  <a:lnTo>
                    <a:pt x="931306" y="662781"/>
                  </a:lnTo>
                  <a:lnTo>
                    <a:pt x="929321" y="635000"/>
                  </a:lnTo>
                  <a:lnTo>
                    <a:pt x="926939" y="611981"/>
                  </a:lnTo>
                  <a:lnTo>
                    <a:pt x="926939" y="607616"/>
                  </a:lnTo>
                  <a:lnTo>
                    <a:pt x="927733" y="603250"/>
                  </a:lnTo>
                  <a:lnTo>
                    <a:pt x="929321" y="598884"/>
                  </a:lnTo>
                  <a:lnTo>
                    <a:pt x="931306" y="594519"/>
                  </a:lnTo>
                  <a:lnTo>
                    <a:pt x="935674" y="585391"/>
                  </a:lnTo>
                  <a:lnTo>
                    <a:pt x="940835" y="575866"/>
                  </a:lnTo>
                  <a:lnTo>
                    <a:pt x="943217" y="570706"/>
                  </a:lnTo>
                  <a:lnTo>
                    <a:pt x="945600" y="565150"/>
                  </a:lnTo>
                  <a:lnTo>
                    <a:pt x="947585" y="559594"/>
                  </a:lnTo>
                  <a:lnTo>
                    <a:pt x="949173" y="553641"/>
                  </a:lnTo>
                  <a:lnTo>
                    <a:pt x="950364" y="547291"/>
                  </a:lnTo>
                  <a:lnTo>
                    <a:pt x="950761" y="539750"/>
                  </a:lnTo>
                  <a:lnTo>
                    <a:pt x="950364" y="532606"/>
                  </a:lnTo>
                  <a:lnTo>
                    <a:pt x="949173" y="524669"/>
                  </a:lnTo>
                  <a:lnTo>
                    <a:pt x="944409" y="500856"/>
                  </a:lnTo>
                  <a:lnTo>
                    <a:pt x="940438" y="477441"/>
                  </a:lnTo>
                  <a:lnTo>
                    <a:pt x="937262" y="454422"/>
                  </a:lnTo>
                  <a:lnTo>
                    <a:pt x="934880" y="432197"/>
                  </a:lnTo>
                  <a:lnTo>
                    <a:pt x="933291" y="410766"/>
                  </a:lnTo>
                  <a:lnTo>
                    <a:pt x="932100" y="389334"/>
                  </a:lnTo>
                  <a:lnTo>
                    <a:pt x="931703" y="368300"/>
                  </a:lnTo>
                  <a:lnTo>
                    <a:pt x="932100" y="348059"/>
                  </a:lnTo>
                  <a:lnTo>
                    <a:pt x="932894" y="328613"/>
                  </a:lnTo>
                  <a:lnTo>
                    <a:pt x="934483" y="309563"/>
                  </a:lnTo>
                  <a:lnTo>
                    <a:pt x="936468" y="290909"/>
                  </a:lnTo>
                  <a:lnTo>
                    <a:pt x="939247" y="273447"/>
                  </a:lnTo>
                  <a:lnTo>
                    <a:pt x="942423" y="255984"/>
                  </a:lnTo>
                  <a:lnTo>
                    <a:pt x="946394" y="239713"/>
                  </a:lnTo>
                  <a:lnTo>
                    <a:pt x="950761" y="223441"/>
                  </a:lnTo>
                  <a:lnTo>
                    <a:pt x="956320" y="207566"/>
                  </a:lnTo>
                  <a:lnTo>
                    <a:pt x="961482" y="193278"/>
                  </a:lnTo>
                  <a:lnTo>
                    <a:pt x="967437" y="178991"/>
                  </a:lnTo>
                  <a:lnTo>
                    <a:pt x="973790" y="165497"/>
                  </a:lnTo>
                  <a:lnTo>
                    <a:pt x="980937" y="152400"/>
                  </a:lnTo>
                  <a:lnTo>
                    <a:pt x="988481" y="140494"/>
                  </a:lnTo>
                  <a:lnTo>
                    <a:pt x="996421" y="129381"/>
                  </a:lnTo>
                  <a:lnTo>
                    <a:pt x="1004362" y="118269"/>
                  </a:lnTo>
                  <a:lnTo>
                    <a:pt x="1013494" y="108347"/>
                  </a:lnTo>
                  <a:lnTo>
                    <a:pt x="1022229" y="99219"/>
                  </a:lnTo>
                  <a:lnTo>
                    <a:pt x="1031758" y="90091"/>
                  </a:lnTo>
                  <a:lnTo>
                    <a:pt x="1041685" y="82550"/>
                  </a:lnTo>
                  <a:lnTo>
                    <a:pt x="1051611" y="75406"/>
                  </a:lnTo>
                  <a:lnTo>
                    <a:pt x="1061934" y="68659"/>
                  </a:lnTo>
                  <a:lnTo>
                    <a:pt x="1073051" y="63103"/>
                  </a:lnTo>
                  <a:lnTo>
                    <a:pt x="1084168" y="58341"/>
                  </a:lnTo>
                  <a:lnTo>
                    <a:pt x="1095683" y="53975"/>
                  </a:lnTo>
                  <a:lnTo>
                    <a:pt x="1112358" y="47228"/>
                  </a:lnTo>
                  <a:lnTo>
                    <a:pt x="1131019" y="40084"/>
                  </a:lnTo>
                  <a:lnTo>
                    <a:pt x="1150872" y="32544"/>
                  </a:lnTo>
                  <a:lnTo>
                    <a:pt x="1171915" y="25400"/>
                  </a:lnTo>
                  <a:lnTo>
                    <a:pt x="1194547" y="18653"/>
                  </a:lnTo>
                  <a:lnTo>
                    <a:pt x="1206458" y="15875"/>
                  </a:lnTo>
                  <a:lnTo>
                    <a:pt x="1218369" y="12303"/>
                  </a:lnTo>
                  <a:lnTo>
                    <a:pt x="1230281" y="9525"/>
                  </a:lnTo>
                  <a:lnTo>
                    <a:pt x="1242986" y="7144"/>
                  </a:lnTo>
                  <a:lnTo>
                    <a:pt x="1255294" y="5159"/>
                  </a:lnTo>
                  <a:lnTo>
                    <a:pt x="1268397" y="3175"/>
                  </a:lnTo>
                  <a:lnTo>
                    <a:pt x="1281102" y="1588"/>
                  </a:lnTo>
                  <a:lnTo>
                    <a:pt x="1294602" y="794"/>
                  </a:lnTo>
                  <a:lnTo>
                    <a:pt x="130770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96458" y="1941492"/>
            <a:ext cx="5246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资本与财产所得</a:t>
            </a:r>
            <a:r>
              <a:rPr lang="en-US" altLang="zh-CN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r>
              <a: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纳税实务与筹划技巧</a:t>
            </a:r>
            <a:endParaRPr lang="zh-CN" altLang="en-US" sz="2400" b="1" dirty="0">
              <a:solidFill>
                <a:srgbClr val="63B7F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96459" y="2531502"/>
            <a:ext cx="5246949" cy="7472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 flipH="1">
            <a:off x="761588" y="1094886"/>
            <a:ext cx="1610050" cy="2873231"/>
          </a:xfrm>
          <a:custGeom>
            <a:avLst/>
            <a:gdLst>
              <a:gd name="connsiteX0" fmla="*/ 755265 w 1512633"/>
              <a:gd name="connsiteY0" fmla="*/ 1268276 h 2764717"/>
              <a:gd name="connsiteX1" fmla="*/ 1168524 w 1512633"/>
              <a:gd name="connsiteY1" fmla="*/ 1824037 h 2764717"/>
              <a:gd name="connsiteX2" fmla="*/ 726765 w 1512633"/>
              <a:gd name="connsiteY2" fmla="*/ 2522302 h 2764717"/>
              <a:gd name="connsiteX3" fmla="*/ 313506 w 1512633"/>
              <a:gd name="connsiteY3" fmla="*/ 1852538 h 2764717"/>
              <a:gd name="connsiteX4" fmla="*/ 755265 w 1512633"/>
              <a:gd name="connsiteY4" fmla="*/ 1268276 h 2764717"/>
              <a:gd name="connsiteX5" fmla="*/ 698264 w 1512633"/>
              <a:gd name="connsiteY5" fmla="*/ 0 h 2764717"/>
              <a:gd name="connsiteX6" fmla="*/ 57001 w 1512633"/>
              <a:gd name="connsiteY6" fmla="*/ 655513 h 2764717"/>
              <a:gd name="connsiteX7" fmla="*/ 370507 w 1512633"/>
              <a:gd name="connsiteY7" fmla="*/ 655513 h 2764717"/>
              <a:gd name="connsiteX8" fmla="*/ 741015 w 1512633"/>
              <a:gd name="connsiteY8" fmla="*/ 270755 h 2764717"/>
              <a:gd name="connsiteX9" fmla="*/ 1211275 w 1512633"/>
              <a:gd name="connsiteY9" fmla="*/ 1282526 h 2764717"/>
              <a:gd name="connsiteX10" fmla="*/ 1211275 w 1512633"/>
              <a:gd name="connsiteY10" fmla="*/ 1339527 h 2764717"/>
              <a:gd name="connsiteX11" fmla="*/ 1197024 w 1512633"/>
              <a:gd name="connsiteY11" fmla="*/ 1339527 h 2764717"/>
              <a:gd name="connsiteX12" fmla="*/ 698264 w 1512633"/>
              <a:gd name="connsiteY12" fmla="*/ 997520 h 2764717"/>
              <a:gd name="connsiteX13" fmla="*/ 0 w 1512633"/>
              <a:gd name="connsiteY13" fmla="*/ 1838288 h 2764717"/>
              <a:gd name="connsiteX14" fmla="*/ 726765 w 1512633"/>
              <a:gd name="connsiteY14" fmla="*/ 2764557 h 2764717"/>
              <a:gd name="connsiteX15" fmla="*/ 1510531 w 1512633"/>
              <a:gd name="connsiteY15" fmla="*/ 1524781 h 2764717"/>
              <a:gd name="connsiteX16" fmla="*/ 698264 w 1512633"/>
              <a:gd name="connsiteY16" fmla="*/ 0 h 276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2633" h="2764717">
                <a:moveTo>
                  <a:pt x="755265" y="1268276"/>
                </a:moveTo>
                <a:cubicBezTo>
                  <a:pt x="1040271" y="1268276"/>
                  <a:pt x="1178024" y="1453530"/>
                  <a:pt x="1168524" y="1824037"/>
                </a:cubicBezTo>
                <a:cubicBezTo>
                  <a:pt x="1197024" y="2289547"/>
                  <a:pt x="1049771" y="2522302"/>
                  <a:pt x="726765" y="2522302"/>
                </a:cubicBezTo>
                <a:cubicBezTo>
                  <a:pt x="460759" y="2522302"/>
                  <a:pt x="323006" y="2299047"/>
                  <a:pt x="313506" y="1852538"/>
                </a:cubicBezTo>
                <a:cubicBezTo>
                  <a:pt x="313506" y="1472530"/>
                  <a:pt x="460759" y="1277776"/>
                  <a:pt x="755265" y="1268276"/>
                </a:cubicBezTo>
                <a:close/>
                <a:moveTo>
                  <a:pt x="698264" y="0"/>
                </a:moveTo>
                <a:cubicBezTo>
                  <a:pt x="299256" y="19000"/>
                  <a:pt x="85501" y="237505"/>
                  <a:pt x="57001" y="655513"/>
                </a:cubicBezTo>
                <a:cubicBezTo>
                  <a:pt x="161503" y="655513"/>
                  <a:pt x="394060" y="372060"/>
                  <a:pt x="370507" y="655513"/>
                </a:cubicBezTo>
                <a:cubicBezTo>
                  <a:pt x="370507" y="399008"/>
                  <a:pt x="494010" y="270755"/>
                  <a:pt x="741015" y="270755"/>
                </a:cubicBezTo>
                <a:cubicBezTo>
                  <a:pt x="1026021" y="270755"/>
                  <a:pt x="1182774" y="608012"/>
                  <a:pt x="1211275" y="1282526"/>
                </a:cubicBezTo>
                <a:lnTo>
                  <a:pt x="1211275" y="1339527"/>
                </a:lnTo>
                <a:lnTo>
                  <a:pt x="1197024" y="1339527"/>
                </a:lnTo>
                <a:cubicBezTo>
                  <a:pt x="1102022" y="1121023"/>
                  <a:pt x="935769" y="1007021"/>
                  <a:pt x="698264" y="997520"/>
                </a:cubicBezTo>
                <a:cubicBezTo>
                  <a:pt x="261255" y="1016521"/>
                  <a:pt x="28500" y="1296777"/>
                  <a:pt x="0" y="1838288"/>
                </a:cubicBezTo>
                <a:cubicBezTo>
                  <a:pt x="28500" y="2436800"/>
                  <a:pt x="270755" y="2745556"/>
                  <a:pt x="726765" y="2764557"/>
                </a:cubicBezTo>
                <a:cubicBezTo>
                  <a:pt x="1277776" y="2774057"/>
                  <a:pt x="1539031" y="2360798"/>
                  <a:pt x="1510531" y="1524781"/>
                </a:cubicBezTo>
                <a:cubicBezTo>
                  <a:pt x="1539031" y="508261"/>
                  <a:pt x="1268276" y="0"/>
                  <a:pt x="6982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lang="zh-CN" altLang="en-US" sz="28700" dirty="0">
              <a:solidFill>
                <a:srgbClr val="0070C0"/>
              </a:solidFill>
              <a:latin typeface="方正姚体简体" panose="02010601030101010101" pitchFamily="2" charset="-122"/>
              <a:ea typeface="方正姚体简体" panose="02010601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4863" y="1432381"/>
            <a:ext cx="6322743" cy="2812566"/>
            <a:chOff x="1143000" y="1536441"/>
            <a:chExt cx="6322743" cy="2812566"/>
          </a:xfrm>
        </p:grpSpPr>
        <p:sp>
          <p:nvSpPr>
            <p:cNvPr id="5" name="MH_SubTitle_1"/>
            <p:cNvSpPr txBox="1"/>
            <p:nvPr>
              <p:custDataLst>
                <p:tags r:id="rId1"/>
              </p:custDataLst>
            </p:nvPr>
          </p:nvSpPr>
          <p:spPr>
            <a:xfrm>
              <a:off x="4089828" y="153644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基本工资</a:t>
              </a:r>
              <a:endParaRPr lang="en-US" altLang="zh-CN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1"/>
            <p:cNvSpPr/>
            <p:nvPr>
              <p:custDataLst>
                <p:tags r:id="rId2"/>
              </p:custDataLst>
            </p:nvPr>
          </p:nvSpPr>
          <p:spPr>
            <a:xfrm>
              <a:off x="3532105" y="1606846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4288872" y="1988605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MH_Other_3"/>
            <p:cNvSpPr/>
            <p:nvPr>
              <p:custDataLst>
                <p:tags r:id="rId4"/>
              </p:custDataLst>
            </p:nvPr>
          </p:nvSpPr>
          <p:spPr>
            <a:xfrm>
              <a:off x="4594931" y="272572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5"/>
              </p:custDataLst>
            </p:nvPr>
          </p:nvSpPr>
          <p:spPr>
            <a:xfrm>
              <a:off x="3532105" y="384188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6"/>
              </p:custDataLst>
            </p:nvPr>
          </p:nvSpPr>
          <p:spPr>
            <a:xfrm>
              <a:off x="1143000" y="2271362"/>
              <a:ext cx="3145872" cy="1296099"/>
            </a:xfrm>
            <a:custGeom>
              <a:avLst/>
              <a:gdLst>
                <a:gd name="connsiteX0" fmla="*/ 3330430 w 4194496"/>
                <a:gd name="connsiteY0" fmla="*/ 0 h 1728132"/>
                <a:gd name="connsiteX1" fmla="*/ 4194496 w 4194496"/>
                <a:gd name="connsiteY1" fmla="*/ 864066 h 1728132"/>
                <a:gd name="connsiteX2" fmla="*/ 3330430 w 4194496"/>
                <a:gd name="connsiteY2" fmla="*/ 1728132 h 1728132"/>
                <a:gd name="connsiteX3" fmla="*/ 2847323 w 4194496"/>
                <a:gd name="connsiteY3" fmla="*/ 1580563 h 1728132"/>
                <a:gd name="connsiteX4" fmla="*/ 2822827 w 4194496"/>
                <a:gd name="connsiteY4" fmla="*/ 1560352 h 1728132"/>
                <a:gd name="connsiteX5" fmla="*/ 0 w 4194496"/>
                <a:gd name="connsiteY5" fmla="*/ 1560352 h 1728132"/>
                <a:gd name="connsiteX6" fmla="*/ 0 w 4194496"/>
                <a:gd name="connsiteY6" fmla="*/ 167780 h 1728132"/>
                <a:gd name="connsiteX7" fmla="*/ 2822827 w 4194496"/>
                <a:gd name="connsiteY7" fmla="*/ 167780 h 1728132"/>
                <a:gd name="connsiteX8" fmla="*/ 2847323 w 4194496"/>
                <a:gd name="connsiteY8" fmla="*/ 147569 h 1728132"/>
                <a:gd name="connsiteX9" fmla="*/ 3330430 w 4194496"/>
                <a:gd name="connsiteY9" fmla="*/ 0 h 172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496" h="1728132">
                  <a:moveTo>
                    <a:pt x="3330430" y="0"/>
                  </a:moveTo>
                  <a:cubicBezTo>
                    <a:pt x="3807640" y="0"/>
                    <a:pt x="4194496" y="386856"/>
                    <a:pt x="4194496" y="864066"/>
                  </a:cubicBezTo>
                  <a:cubicBezTo>
                    <a:pt x="4194496" y="1341276"/>
                    <a:pt x="3807640" y="1728132"/>
                    <a:pt x="3330430" y="1728132"/>
                  </a:cubicBezTo>
                  <a:cubicBezTo>
                    <a:pt x="3151476" y="1728132"/>
                    <a:pt x="2985229" y="1673731"/>
                    <a:pt x="2847323" y="1580563"/>
                  </a:cubicBezTo>
                  <a:lnTo>
                    <a:pt x="2822827" y="1560352"/>
                  </a:lnTo>
                  <a:lnTo>
                    <a:pt x="0" y="1560352"/>
                  </a:lnTo>
                  <a:lnTo>
                    <a:pt x="0" y="167780"/>
                  </a:lnTo>
                  <a:lnTo>
                    <a:pt x="2822827" y="167780"/>
                  </a:lnTo>
                  <a:lnTo>
                    <a:pt x="2847323" y="147569"/>
                  </a:lnTo>
                  <a:cubicBezTo>
                    <a:pt x="2985229" y="54402"/>
                    <a:pt x="3151476" y="0"/>
                    <a:pt x="3330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Ins="1215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收入项目</a:t>
              </a:r>
              <a:endPara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3391342" y="2576646"/>
              <a:ext cx="597911" cy="688574"/>
            </a:xfrm>
            <a:custGeom>
              <a:avLst/>
              <a:gdLst>
                <a:gd name="T0" fmla="*/ 150989 w 2062163"/>
                <a:gd name="T1" fmla="*/ 1478933 h 2376487"/>
                <a:gd name="T2" fmla="*/ 1168577 w 2062163"/>
                <a:gd name="T3" fmla="*/ 1287826 h 2376487"/>
                <a:gd name="T4" fmla="*/ 1228852 w 2062163"/>
                <a:gd name="T5" fmla="*/ 1363153 h 2376487"/>
                <a:gd name="T6" fmla="*/ 1135680 w 2062163"/>
                <a:gd name="T7" fmla="*/ 1417474 h 2376487"/>
                <a:gd name="T8" fmla="*/ 817537 w 2062163"/>
                <a:gd name="T9" fmla="*/ 1430417 h 2376487"/>
                <a:gd name="T10" fmla="*/ 827512 w 2062163"/>
                <a:gd name="T11" fmla="*/ 1463306 h 2376487"/>
                <a:gd name="T12" fmla="*/ 1039112 w 2062163"/>
                <a:gd name="T13" fmla="*/ 1509987 h 2376487"/>
                <a:gd name="T14" fmla="*/ 1278091 w 2062163"/>
                <a:gd name="T15" fmla="*/ 1471582 h 2376487"/>
                <a:gd name="T16" fmla="*/ 1469741 w 2062163"/>
                <a:gd name="T17" fmla="*/ 1323474 h 2376487"/>
                <a:gd name="T18" fmla="*/ 1572039 w 2062163"/>
                <a:gd name="T19" fmla="*/ 1272548 h 2376487"/>
                <a:gd name="T20" fmla="*/ 1629556 w 2062163"/>
                <a:gd name="T21" fmla="*/ 1330476 h 2376487"/>
                <a:gd name="T22" fmla="*/ 1355346 w 2062163"/>
                <a:gd name="T23" fmla="*/ 1573220 h 2376487"/>
                <a:gd name="T24" fmla="*/ 1023619 w 2062163"/>
                <a:gd name="T25" fmla="*/ 1680376 h 2376487"/>
                <a:gd name="T26" fmla="*/ 621218 w 2062163"/>
                <a:gd name="T27" fmla="*/ 1689499 h 2376487"/>
                <a:gd name="T28" fmla="*/ 505124 w 2062163"/>
                <a:gd name="T29" fmla="*/ 1289098 h 2376487"/>
                <a:gd name="T30" fmla="*/ 1051184 w 2062163"/>
                <a:gd name="T31" fmla="*/ 851969 h 2376487"/>
                <a:gd name="T32" fmla="*/ 1111697 w 2062163"/>
                <a:gd name="T33" fmla="*/ 916233 h 2376487"/>
                <a:gd name="T34" fmla="*/ 1045390 w 2062163"/>
                <a:gd name="T35" fmla="*/ 983678 h 2376487"/>
                <a:gd name="T36" fmla="*/ 865078 w 2062163"/>
                <a:gd name="T37" fmla="*/ 688023 h 2376487"/>
                <a:gd name="T38" fmla="*/ 875054 w 2062163"/>
                <a:gd name="T39" fmla="*/ 608913 h 2376487"/>
                <a:gd name="T40" fmla="*/ 939210 w 2062163"/>
                <a:gd name="T41" fmla="*/ 483409 h 2376487"/>
                <a:gd name="T42" fmla="*/ 820879 w 2062163"/>
                <a:gd name="T43" fmla="*/ 576988 h 2376487"/>
                <a:gd name="T44" fmla="*/ 779453 w 2062163"/>
                <a:gd name="T45" fmla="*/ 670143 h 2376487"/>
                <a:gd name="T46" fmla="*/ 827252 w 2062163"/>
                <a:gd name="T47" fmla="*/ 755871 h 2376487"/>
                <a:gd name="T48" fmla="*/ 849134 w 2062163"/>
                <a:gd name="T49" fmla="*/ 938573 h 2376487"/>
                <a:gd name="T50" fmla="*/ 793261 w 2062163"/>
                <a:gd name="T51" fmla="*/ 928176 h 2376487"/>
                <a:gd name="T52" fmla="*/ 792624 w 2062163"/>
                <a:gd name="T53" fmla="*/ 987167 h 2376487"/>
                <a:gd name="T54" fmla="*/ 938148 w 2062163"/>
                <a:gd name="T55" fmla="*/ 1082868 h 2376487"/>
                <a:gd name="T56" fmla="*/ 1025250 w 2062163"/>
                <a:gd name="T57" fmla="*/ 1045097 h 2376487"/>
                <a:gd name="T58" fmla="*/ 1166951 w 2062163"/>
                <a:gd name="T59" fmla="*/ 986742 h 2376487"/>
                <a:gd name="T60" fmla="*/ 1195418 w 2062163"/>
                <a:gd name="T61" fmla="*/ 892527 h 2376487"/>
                <a:gd name="T62" fmla="*/ 1118513 w 2062163"/>
                <a:gd name="T63" fmla="*/ 804464 h 2376487"/>
                <a:gd name="T64" fmla="*/ 1101517 w 2062163"/>
                <a:gd name="T65" fmla="*/ 633221 h 2376487"/>
                <a:gd name="T66" fmla="*/ 1154204 w 2062163"/>
                <a:gd name="T67" fmla="*/ 640435 h 2376487"/>
                <a:gd name="T68" fmla="*/ 1149318 w 2062163"/>
                <a:gd name="T69" fmla="*/ 577413 h 2376487"/>
                <a:gd name="T70" fmla="*/ 1013353 w 2062163"/>
                <a:gd name="T71" fmla="*/ 481287 h 2376487"/>
                <a:gd name="T72" fmla="*/ 1226009 w 2062163"/>
                <a:gd name="T73" fmla="*/ 439271 h 2376487"/>
                <a:gd name="T74" fmla="*/ 1459061 w 2062163"/>
                <a:gd name="T75" fmla="*/ 677995 h 2376487"/>
                <a:gd name="T76" fmla="*/ 1529167 w 2062163"/>
                <a:gd name="T77" fmla="*/ 930722 h 2376487"/>
                <a:gd name="T78" fmla="*/ 1455025 w 2062163"/>
                <a:gd name="T79" fmla="*/ 1113637 h 2376487"/>
                <a:gd name="T80" fmla="*/ 1266162 w 2062163"/>
                <a:gd name="T81" fmla="*/ 1197031 h 2376487"/>
                <a:gd name="T82" fmla="*/ 840849 w 2062163"/>
                <a:gd name="T83" fmla="*/ 1212734 h 2376487"/>
                <a:gd name="T84" fmla="*/ 582942 w 2062163"/>
                <a:gd name="T85" fmla="*/ 1159684 h 2376487"/>
                <a:gd name="T86" fmla="*/ 456962 w 2062163"/>
                <a:gd name="T87" fmla="*/ 1023878 h 2376487"/>
                <a:gd name="T88" fmla="*/ 463548 w 2062163"/>
                <a:gd name="T89" fmla="*/ 775393 h 2376487"/>
                <a:gd name="T90" fmla="*/ 597175 w 2062163"/>
                <a:gd name="T91" fmla="*/ 572108 h 2376487"/>
                <a:gd name="T92" fmla="*/ 1145019 w 2062163"/>
                <a:gd name="T93" fmla="*/ 281232 h 2376487"/>
                <a:gd name="T94" fmla="*/ 1176218 w 2062163"/>
                <a:gd name="T95" fmla="*/ 327468 h 2376487"/>
                <a:gd name="T96" fmla="*/ 795039 w 2062163"/>
                <a:gd name="T97" fmla="*/ 332346 h 2376487"/>
                <a:gd name="T98" fmla="*/ 815627 w 2062163"/>
                <a:gd name="T99" fmla="*/ 281869 h 2376487"/>
                <a:gd name="T100" fmla="*/ 1092244 w 2062163"/>
                <a:gd name="T101" fmla="*/ 17194 h 2376487"/>
                <a:gd name="T102" fmla="*/ 1055155 w 2062163"/>
                <a:gd name="T103" fmla="*/ 142649 h 2376487"/>
                <a:gd name="T104" fmla="*/ 1124882 w 2062163"/>
                <a:gd name="T105" fmla="*/ 83424 h 2376487"/>
                <a:gd name="T106" fmla="*/ 1209022 w 2062163"/>
                <a:gd name="T107" fmla="*/ 42667 h 2376487"/>
                <a:gd name="T108" fmla="*/ 1293162 w 2062163"/>
                <a:gd name="T109" fmla="*/ 88943 h 2376487"/>
                <a:gd name="T110" fmla="*/ 1192067 w 2062163"/>
                <a:gd name="T111" fmla="*/ 192533 h 2376487"/>
                <a:gd name="T112" fmla="*/ 777092 w 2062163"/>
                <a:gd name="T113" fmla="*/ 183618 h 2376487"/>
                <a:gd name="T114" fmla="*/ 691680 w 2062163"/>
                <a:gd name="T115" fmla="*/ 99133 h 2376487"/>
                <a:gd name="T116" fmla="*/ 755474 w 2062163"/>
                <a:gd name="T117" fmla="*/ 40544 h 2376487"/>
                <a:gd name="T118" fmla="*/ 840461 w 2062163"/>
                <a:gd name="T119" fmla="*/ 66018 h 2376487"/>
                <a:gd name="T120" fmla="*/ 920150 w 2062163"/>
                <a:gd name="T121" fmla="*/ 146045 h 2376487"/>
                <a:gd name="T122" fmla="*/ 880730 w 2062163"/>
                <a:gd name="T123" fmla="*/ 18892 h 23764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2163" h="2376487">
                  <a:moveTo>
                    <a:pt x="217045" y="1824037"/>
                  </a:moveTo>
                  <a:lnTo>
                    <a:pt x="644525" y="2192867"/>
                  </a:lnTo>
                  <a:lnTo>
                    <a:pt x="622847" y="2208765"/>
                  </a:lnTo>
                  <a:lnTo>
                    <a:pt x="600905" y="2224663"/>
                  </a:lnTo>
                  <a:lnTo>
                    <a:pt x="557813" y="2256723"/>
                  </a:lnTo>
                  <a:lnTo>
                    <a:pt x="517365" y="2287724"/>
                  </a:lnTo>
                  <a:lnTo>
                    <a:pt x="480354" y="2315810"/>
                  </a:lnTo>
                  <a:lnTo>
                    <a:pt x="449423" y="2340452"/>
                  </a:lnTo>
                  <a:lnTo>
                    <a:pt x="424837" y="2359530"/>
                  </a:lnTo>
                  <a:lnTo>
                    <a:pt x="403687" y="2376487"/>
                  </a:lnTo>
                  <a:lnTo>
                    <a:pt x="0" y="1995734"/>
                  </a:lnTo>
                  <a:lnTo>
                    <a:pt x="2908" y="1993084"/>
                  </a:lnTo>
                  <a:lnTo>
                    <a:pt x="11632" y="1985400"/>
                  </a:lnTo>
                  <a:lnTo>
                    <a:pt x="26701" y="1972152"/>
                  </a:lnTo>
                  <a:lnTo>
                    <a:pt x="49172" y="1953605"/>
                  </a:lnTo>
                  <a:lnTo>
                    <a:pt x="78517" y="1929493"/>
                  </a:lnTo>
                  <a:lnTo>
                    <a:pt x="96229" y="1915450"/>
                  </a:lnTo>
                  <a:lnTo>
                    <a:pt x="116321" y="1899817"/>
                  </a:lnTo>
                  <a:lnTo>
                    <a:pt x="138263" y="1883124"/>
                  </a:lnTo>
                  <a:lnTo>
                    <a:pt x="162321" y="1864842"/>
                  </a:lnTo>
                  <a:lnTo>
                    <a:pt x="188229" y="1844969"/>
                  </a:lnTo>
                  <a:lnTo>
                    <a:pt x="217045" y="1824037"/>
                  </a:lnTo>
                  <a:close/>
                  <a:moveTo>
                    <a:pt x="811213" y="1579562"/>
                  </a:moveTo>
                  <a:lnTo>
                    <a:pt x="839259" y="1579827"/>
                  </a:lnTo>
                  <a:lnTo>
                    <a:pt x="867834" y="1580356"/>
                  </a:lnTo>
                  <a:lnTo>
                    <a:pt x="897202" y="1581680"/>
                  </a:lnTo>
                  <a:lnTo>
                    <a:pt x="926307" y="1583003"/>
                  </a:lnTo>
                  <a:lnTo>
                    <a:pt x="955146" y="1584327"/>
                  </a:lnTo>
                  <a:lnTo>
                    <a:pt x="1011767" y="1587503"/>
                  </a:lnTo>
                  <a:lnTo>
                    <a:pt x="1063625" y="1590150"/>
                  </a:lnTo>
                  <a:lnTo>
                    <a:pt x="1086909" y="1591474"/>
                  </a:lnTo>
                  <a:lnTo>
                    <a:pt x="1108605" y="1592003"/>
                  </a:lnTo>
                  <a:lnTo>
                    <a:pt x="1161786" y="1593327"/>
                  </a:lnTo>
                  <a:lnTo>
                    <a:pt x="1209940" y="1594650"/>
                  </a:lnTo>
                  <a:lnTo>
                    <a:pt x="1253861" y="1596239"/>
                  </a:lnTo>
                  <a:lnTo>
                    <a:pt x="1293019" y="1597562"/>
                  </a:lnTo>
                  <a:lnTo>
                    <a:pt x="1328473" y="1598886"/>
                  </a:lnTo>
                  <a:lnTo>
                    <a:pt x="1360223" y="1600474"/>
                  </a:lnTo>
                  <a:lnTo>
                    <a:pt x="1388534" y="1602062"/>
                  </a:lnTo>
                  <a:lnTo>
                    <a:pt x="1414198" y="1603386"/>
                  </a:lnTo>
                  <a:lnTo>
                    <a:pt x="1436688" y="1605239"/>
                  </a:lnTo>
                  <a:lnTo>
                    <a:pt x="1456796" y="1606562"/>
                  </a:lnTo>
                  <a:lnTo>
                    <a:pt x="1475053" y="1608150"/>
                  </a:lnTo>
                  <a:lnTo>
                    <a:pt x="1491457" y="1609739"/>
                  </a:lnTo>
                  <a:lnTo>
                    <a:pt x="1519503" y="1612650"/>
                  </a:lnTo>
                  <a:lnTo>
                    <a:pt x="1544373" y="1615827"/>
                  </a:lnTo>
                  <a:lnTo>
                    <a:pt x="1544903" y="1617415"/>
                  </a:lnTo>
                  <a:lnTo>
                    <a:pt x="1546226" y="1622180"/>
                  </a:lnTo>
                  <a:lnTo>
                    <a:pt x="1547019" y="1625621"/>
                  </a:lnTo>
                  <a:lnTo>
                    <a:pt x="1547548" y="1629592"/>
                  </a:lnTo>
                  <a:lnTo>
                    <a:pt x="1548078" y="1634356"/>
                  </a:lnTo>
                  <a:lnTo>
                    <a:pt x="1548607" y="1639386"/>
                  </a:lnTo>
                  <a:lnTo>
                    <a:pt x="1548607" y="1644945"/>
                  </a:lnTo>
                  <a:lnTo>
                    <a:pt x="1548342" y="1651298"/>
                  </a:lnTo>
                  <a:lnTo>
                    <a:pt x="1547813" y="1657386"/>
                  </a:lnTo>
                  <a:lnTo>
                    <a:pt x="1546755" y="1664268"/>
                  </a:lnTo>
                  <a:lnTo>
                    <a:pt x="1545167" y="1671150"/>
                  </a:lnTo>
                  <a:lnTo>
                    <a:pt x="1543051" y="1678298"/>
                  </a:lnTo>
                  <a:lnTo>
                    <a:pt x="1539876" y="1685445"/>
                  </a:lnTo>
                  <a:lnTo>
                    <a:pt x="1538288" y="1689150"/>
                  </a:lnTo>
                  <a:lnTo>
                    <a:pt x="1536436" y="1693121"/>
                  </a:lnTo>
                  <a:lnTo>
                    <a:pt x="1534319" y="1696827"/>
                  </a:lnTo>
                  <a:lnTo>
                    <a:pt x="1531938" y="1700533"/>
                  </a:lnTo>
                  <a:lnTo>
                    <a:pt x="1529292" y="1703974"/>
                  </a:lnTo>
                  <a:lnTo>
                    <a:pt x="1526382" y="1707945"/>
                  </a:lnTo>
                  <a:lnTo>
                    <a:pt x="1523471" y="1711650"/>
                  </a:lnTo>
                  <a:lnTo>
                    <a:pt x="1520032" y="1715356"/>
                  </a:lnTo>
                  <a:lnTo>
                    <a:pt x="1516328" y="1719062"/>
                  </a:lnTo>
                  <a:lnTo>
                    <a:pt x="1512623" y="1722503"/>
                  </a:lnTo>
                  <a:lnTo>
                    <a:pt x="1508390" y="1725945"/>
                  </a:lnTo>
                  <a:lnTo>
                    <a:pt x="1503892" y="1729650"/>
                  </a:lnTo>
                  <a:lnTo>
                    <a:pt x="1499130" y="1733092"/>
                  </a:lnTo>
                  <a:lnTo>
                    <a:pt x="1494103" y="1736533"/>
                  </a:lnTo>
                  <a:lnTo>
                    <a:pt x="1488811" y="1739974"/>
                  </a:lnTo>
                  <a:lnTo>
                    <a:pt x="1483255" y="1743150"/>
                  </a:lnTo>
                  <a:lnTo>
                    <a:pt x="1477169" y="1746592"/>
                  </a:lnTo>
                  <a:lnTo>
                    <a:pt x="1470819" y="1749503"/>
                  </a:lnTo>
                  <a:lnTo>
                    <a:pt x="1464205" y="1752415"/>
                  </a:lnTo>
                  <a:lnTo>
                    <a:pt x="1457061" y="1755592"/>
                  </a:lnTo>
                  <a:lnTo>
                    <a:pt x="1449653" y="1758239"/>
                  </a:lnTo>
                  <a:lnTo>
                    <a:pt x="1441715" y="1760886"/>
                  </a:lnTo>
                  <a:lnTo>
                    <a:pt x="1433513" y="1763533"/>
                  </a:lnTo>
                  <a:lnTo>
                    <a:pt x="1424782" y="1765915"/>
                  </a:lnTo>
                  <a:lnTo>
                    <a:pt x="1415786" y="1768298"/>
                  </a:lnTo>
                  <a:lnTo>
                    <a:pt x="1406261" y="1770415"/>
                  </a:lnTo>
                  <a:lnTo>
                    <a:pt x="1396471" y="1772533"/>
                  </a:lnTo>
                  <a:lnTo>
                    <a:pt x="1386153" y="1774386"/>
                  </a:lnTo>
                  <a:lnTo>
                    <a:pt x="1375305" y="1775974"/>
                  </a:lnTo>
                  <a:lnTo>
                    <a:pt x="1364192" y="1777562"/>
                  </a:lnTo>
                  <a:lnTo>
                    <a:pt x="1352286" y="1779150"/>
                  </a:lnTo>
                  <a:lnTo>
                    <a:pt x="1340380" y="1780209"/>
                  </a:lnTo>
                  <a:lnTo>
                    <a:pt x="1327680" y="1781268"/>
                  </a:lnTo>
                  <a:lnTo>
                    <a:pt x="1314715" y="1782062"/>
                  </a:lnTo>
                  <a:lnTo>
                    <a:pt x="1288257" y="1783650"/>
                  </a:lnTo>
                  <a:lnTo>
                    <a:pt x="1263386" y="1784445"/>
                  </a:lnTo>
                  <a:lnTo>
                    <a:pt x="1239044" y="1785239"/>
                  </a:lnTo>
                  <a:lnTo>
                    <a:pt x="1216555" y="1785768"/>
                  </a:lnTo>
                  <a:lnTo>
                    <a:pt x="1194594" y="1786033"/>
                  </a:lnTo>
                  <a:lnTo>
                    <a:pt x="1173957" y="1786298"/>
                  </a:lnTo>
                  <a:lnTo>
                    <a:pt x="1135857" y="1786033"/>
                  </a:lnTo>
                  <a:lnTo>
                    <a:pt x="1102255" y="1785768"/>
                  </a:lnTo>
                  <a:lnTo>
                    <a:pt x="1072886" y="1784974"/>
                  </a:lnTo>
                  <a:lnTo>
                    <a:pt x="1048280" y="1784445"/>
                  </a:lnTo>
                  <a:lnTo>
                    <a:pt x="1027642" y="1784445"/>
                  </a:lnTo>
                  <a:lnTo>
                    <a:pt x="1019175" y="1784445"/>
                  </a:lnTo>
                  <a:lnTo>
                    <a:pt x="1012032" y="1784709"/>
                  </a:lnTo>
                  <a:lnTo>
                    <a:pt x="1005417" y="1784974"/>
                  </a:lnTo>
                  <a:lnTo>
                    <a:pt x="1000390" y="1785768"/>
                  </a:lnTo>
                  <a:lnTo>
                    <a:pt x="996421" y="1786562"/>
                  </a:lnTo>
                  <a:lnTo>
                    <a:pt x="994834" y="1787356"/>
                  </a:lnTo>
                  <a:lnTo>
                    <a:pt x="993511" y="1787886"/>
                  </a:lnTo>
                  <a:lnTo>
                    <a:pt x="992717" y="1788680"/>
                  </a:lnTo>
                  <a:lnTo>
                    <a:pt x="991659" y="1789474"/>
                  </a:lnTo>
                  <a:lnTo>
                    <a:pt x="991130" y="1790268"/>
                  </a:lnTo>
                  <a:lnTo>
                    <a:pt x="991130" y="1791327"/>
                  </a:lnTo>
                  <a:lnTo>
                    <a:pt x="991130" y="1792386"/>
                  </a:lnTo>
                  <a:lnTo>
                    <a:pt x="991394" y="1793709"/>
                  </a:lnTo>
                  <a:lnTo>
                    <a:pt x="991923" y="1794768"/>
                  </a:lnTo>
                  <a:lnTo>
                    <a:pt x="993246" y="1796092"/>
                  </a:lnTo>
                  <a:lnTo>
                    <a:pt x="995627" y="1799268"/>
                  </a:lnTo>
                  <a:lnTo>
                    <a:pt x="999596" y="1802709"/>
                  </a:lnTo>
                  <a:lnTo>
                    <a:pt x="1004623" y="1806945"/>
                  </a:lnTo>
                  <a:lnTo>
                    <a:pt x="1010444" y="1811445"/>
                  </a:lnTo>
                  <a:lnTo>
                    <a:pt x="1017853" y="1816474"/>
                  </a:lnTo>
                  <a:lnTo>
                    <a:pt x="1026319" y="1822033"/>
                  </a:lnTo>
                  <a:lnTo>
                    <a:pt x="1031611" y="1825474"/>
                  </a:lnTo>
                  <a:lnTo>
                    <a:pt x="1037961" y="1829180"/>
                  </a:lnTo>
                  <a:lnTo>
                    <a:pt x="1045105" y="1832356"/>
                  </a:lnTo>
                  <a:lnTo>
                    <a:pt x="1053042" y="1836062"/>
                  </a:lnTo>
                  <a:lnTo>
                    <a:pt x="1061773" y="1839768"/>
                  </a:lnTo>
                  <a:lnTo>
                    <a:pt x="1071034" y="1843209"/>
                  </a:lnTo>
                  <a:lnTo>
                    <a:pt x="1081088" y="1846915"/>
                  </a:lnTo>
                  <a:lnTo>
                    <a:pt x="1091671" y="1850092"/>
                  </a:lnTo>
                  <a:lnTo>
                    <a:pt x="1103048" y="1853533"/>
                  </a:lnTo>
                  <a:lnTo>
                    <a:pt x="1114955" y="1856974"/>
                  </a:lnTo>
                  <a:lnTo>
                    <a:pt x="1127390" y="1859886"/>
                  </a:lnTo>
                  <a:lnTo>
                    <a:pt x="1140619" y="1863062"/>
                  </a:lnTo>
                  <a:lnTo>
                    <a:pt x="1154113" y="1866239"/>
                  </a:lnTo>
                  <a:lnTo>
                    <a:pt x="1168136" y="1868886"/>
                  </a:lnTo>
                  <a:lnTo>
                    <a:pt x="1182688" y="1871533"/>
                  </a:lnTo>
                  <a:lnTo>
                    <a:pt x="1197505" y="1873650"/>
                  </a:lnTo>
                  <a:lnTo>
                    <a:pt x="1213115" y="1876033"/>
                  </a:lnTo>
                  <a:lnTo>
                    <a:pt x="1228725" y="1877886"/>
                  </a:lnTo>
                  <a:lnTo>
                    <a:pt x="1245130" y="1880003"/>
                  </a:lnTo>
                  <a:lnTo>
                    <a:pt x="1261269" y="1881327"/>
                  </a:lnTo>
                  <a:lnTo>
                    <a:pt x="1278203" y="1882386"/>
                  </a:lnTo>
                  <a:lnTo>
                    <a:pt x="1295400" y="1883709"/>
                  </a:lnTo>
                  <a:lnTo>
                    <a:pt x="1312863" y="1884239"/>
                  </a:lnTo>
                  <a:lnTo>
                    <a:pt x="1330061" y="1884503"/>
                  </a:lnTo>
                  <a:lnTo>
                    <a:pt x="1348053" y="1884503"/>
                  </a:lnTo>
                  <a:lnTo>
                    <a:pt x="1366044" y="1883974"/>
                  </a:lnTo>
                  <a:lnTo>
                    <a:pt x="1384036" y="1883445"/>
                  </a:lnTo>
                  <a:lnTo>
                    <a:pt x="1402557" y="1881856"/>
                  </a:lnTo>
                  <a:lnTo>
                    <a:pt x="1420813" y="1880533"/>
                  </a:lnTo>
                  <a:lnTo>
                    <a:pt x="1439334" y="1878150"/>
                  </a:lnTo>
                  <a:lnTo>
                    <a:pt x="1457855" y="1876033"/>
                  </a:lnTo>
                  <a:lnTo>
                    <a:pt x="1476376" y="1872856"/>
                  </a:lnTo>
                  <a:lnTo>
                    <a:pt x="1488017" y="1871003"/>
                  </a:lnTo>
                  <a:lnTo>
                    <a:pt x="1499130" y="1868356"/>
                  </a:lnTo>
                  <a:lnTo>
                    <a:pt x="1510507" y="1865974"/>
                  </a:lnTo>
                  <a:lnTo>
                    <a:pt x="1521090" y="1862798"/>
                  </a:lnTo>
                  <a:lnTo>
                    <a:pt x="1532203" y="1859621"/>
                  </a:lnTo>
                  <a:lnTo>
                    <a:pt x="1542786" y="1856445"/>
                  </a:lnTo>
                  <a:lnTo>
                    <a:pt x="1553105" y="1852739"/>
                  </a:lnTo>
                  <a:lnTo>
                    <a:pt x="1563159" y="1848768"/>
                  </a:lnTo>
                  <a:lnTo>
                    <a:pt x="1573478" y="1844798"/>
                  </a:lnTo>
                  <a:lnTo>
                    <a:pt x="1583532" y="1840298"/>
                  </a:lnTo>
                  <a:lnTo>
                    <a:pt x="1593321" y="1835798"/>
                  </a:lnTo>
                  <a:lnTo>
                    <a:pt x="1603111" y="1831033"/>
                  </a:lnTo>
                  <a:lnTo>
                    <a:pt x="1612901" y="1826003"/>
                  </a:lnTo>
                  <a:lnTo>
                    <a:pt x="1622426" y="1820709"/>
                  </a:lnTo>
                  <a:lnTo>
                    <a:pt x="1631951" y="1815415"/>
                  </a:lnTo>
                  <a:lnTo>
                    <a:pt x="1641211" y="1809592"/>
                  </a:lnTo>
                  <a:lnTo>
                    <a:pt x="1651001" y="1803768"/>
                  </a:lnTo>
                  <a:lnTo>
                    <a:pt x="1660261" y="1797945"/>
                  </a:lnTo>
                  <a:lnTo>
                    <a:pt x="1669521" y="1791856"/>
                  </a:lnTo>
                  <a:lnTo>
                    <a:pt x="1678782" y="1785239"/>
                  </a:lnTo>
                  <a:lnTo>
                    <a:pt x="1697038" y="1771739"/>
                  </a:lnTo>
                  <a:lnTo>
                    <a:pt x="1715294" y="1757709"/>
                  </a:lnTo>
                  <a:lnTo>
                    <a:pt x="1733815" y="1742886"/>
                  </a:lnTo>
                  <a:lnTo>
                    <a:pt x="1752336" y="1727533"/>
                  </a:lnTo>
                  <a:lnTo>
                    <a:pt x="1771121" y="1711650"/>
                  </a:lnTo>
                  <a:lnTo>
                    <a:pt x="1789907" y="1694974"/>
                  </a:lnTo>
                  <a:lnTo>
                    <a:pt x="1797315" y="1686768"/>
                  </a:lnTo>
                  <a:lnTo>
                    <a:pt x="1804194" y="1678827"/>
                  </a:lnTo>
                  <a:lnTo>
                    <a:pt x="1811603" y="1671150"/>
                  </a:lnTo>
                  <a:lnTo>
                    <a:pt x="1818482" y="1664268"/>
                  </a:lnTo>
                  <a:lnTo>
                    <a:pt x="1825626" y="1657386"/>
                  </a:lnTo>
                  <a:lnTo>
                    <a:pt x="1832240" y="1651033"/>
                  </a:lnTo>
                  <a:lnTo>
                    <a:pt x="1839384" y="1644945"/>
                  </a:lnTo>
                  <a:lnTo>
                    <a:pt x="1845999" y="1639121"/>
                  </a:lnTo>
                  <a:lnTo>
                    <a:pt x="1852878" y="1634092"/>
                  </a:lnTo>
                  <a:lnTo>
                    <a:pt x="1859228" y="1629062"/>
                  </a:lnTo>
                  <a:lnTo>
                    <a:pt x="1866107" y="1624298"/>
                  </a:lnTo>
                  <a:lnTo>
                    <a:pt x="1872457" y="1620062"/>
                  </a:lnTo>
                  <a:lnTo>
                    <a:pt x="1878807" y="1616092"/>
                  </a:lnTo>
                  <a:lnTo>
                    <a:pt x="1885157" y="1612121"/>
                  </a:lnTo>
                  <a:lnTo>
                    <a:pt x="1891507" y="1608680"/>
                  </a:lnTo>
                  <a:lnTo>
                    <a:pt x="1897857" y="1605768"/>
                  </a:lnTo>
                  <a:lnTo>
                    <a:pt x="1903678" y="1602856"/>
                  </a:lnTo>
                  <a:lnTo>
                    <a:pt x="1909763" y="1600474"/>
                  </a:lnTo>
                  <a:lnTo>
                    <a:pt x="1915849" y="1598092"/>
                  </a:lnTo>
                  <a:lnTo>
                    <a:pt x="1921669" y="1595974"/>
                  </a:lnTo>
                  <a:lnTo>
                    <a:pt x="1927226" y="1594121"/>
                  </a:lnTo>
                  <a:lnTo>
                    <a:pt x="1932782" y="1592533"/>
                  </a:lnTo>
                  <a:lnTo>
                    <a:pt x="1938338" y="1591209"/>
                  </a:lnTo>
                  <a:lnTo>
                    <a:pt x="1943894" y="1589886"/>
                  </a:lnTo>
                  <a:lnTo>
                    <a:pt x="1949451" y="1588827"/>
                  </a:lnTo>
                  <a:lnTo>
                    <a:pt x="1954478" y="1588298"/>
                  </a:lnTo>
                  <a:lnTo>
                    <a:pt x="1959769" y="1587503"/>
                  </a:lnTo>
                  <a:lnTo>
                    <a:pt x="1964796" y="1587239"/>
                  </a:lnTo>
                  <a:lnTo>
                    <a:pt x="1974586" y="1586974"/>
                  </a:lnTo>
                  <a:lnTo>
                    <a:pt x="1983846" y="1587239"/>
                  </a:lnTo>
                  <a:lnTo>
                    <a:pt x="1992842" y="1588033"/>
                  </a:lnTo>
                  <a:lnTo>
                    <a:pt x="2001309" y="1589092"/>
                  </a:lnTo>
                  <a:lnTo>
                    <a:pt x="2009247" y="1590945"/>
                  </a:lnTo>
                  <a:lnTo>
                    <a:pt x="2016919" y="1593062"/>
                  </a:lnTo>
                  <a:lnTo>
                    <a:pt x="2023534" y="1595445"/>
                  </a:lnTo>
                  <a:lnTo>
                    <a:pt x="2030149" y="1597562"/>
                  </a:lnTo>
                  <a:lnTo>
                    <a:pt x="2035969" y="1600209"/>
                  </a:lnTo>
                  <a:lnTo>
                    <a:pt x="2041261" y="1602592"/>
                  </a:lnTo>
                  <a:lnTo>
                    <a:pt x="2046024" y="1605239"/>
                  </a:lnTo>
                  <a:lnTo>
                    <a:pt x="2050257" y="1607621"/>
                  </a:lnTo>
                  <a:lnTo>
                    <a:pt x="2056607" y="1611856"/>
                  </a:lnTo>
                  <a:lnTo>
                    <a:pt x="2060576" y="1615033"/>
                  </a:lnTo>
                  <a:lnTo>
                    <a:pt x="2062163" y="1616092"/>
                  </a:lnTo>
                  <a:lnTo>
                    <a:pt x="2060311" y="1619003"/>
                  </a:lnTo>
                  <a:lnTo>
                    <a:pt x="2054755" y="1627739"/>
                  </a:lnTo>
                  <a:lnTo>
                    <a:pt x="2044965" y="1641239"/>
                  </a:lnTo>
                  <a:lnTo>
                    <a:pt x="2038615" y="1649709"/>
                  </a:lnTo>
                  <a:lnTo>
                    <a:pt x="2031472" y="1659768"/>
                  </a:lnTo>
                  <a:lnTo>
                    <a:pt x="2022740" y="1670356"/>
                  </a:lnTo>
                  <a:lnTo>
                    <a:pt x="2013215" y="1682268"/>
                  </a:lnTo>
                  <a:lnTo>
                    <a:pt x="2002632" y="1694709"/>
                  </a:lnTo>
                  <a:lnTo>
                    <a:pt x="1990726" y="1708474"/>
                  </a:lnTo>
                  <a:lnTo>
                    <a:pt x="1977496" y="1723298"/>
                  </a:lnTo>
                  <a:lnTo>
                    <a:pt x="1963209" y="1738386"/>
                  </a:lnTo>
                  <a:lnTo>
                    <a:pt x="1947863" y="1754268"/>
                  </a:lnTo>
                  <a:lnTo>
                    <a:pt x="1931194" y="1770945"/>
                  </a:lnTo>
                  <a:lnTo>
                    <a:pt x="1912938" y="1788415"/>
                  </a:lnTo>
                  <a:lnTo>
                    <a:pt x="1893888" y="1806150"/>
                  </a:lnTo>
                  <a:lnTo>
                    <a:pt x="1872986" y="1824680"/>
                  </a:lnTo>
                  <a:lnTo>
                    <a:pt x="1851026" y="1843474"/>
                  </a:lnTo>
                  <a:lnTo>
                    <a:pt x="1827742" y="1862533"/>
                  </a:lnTo>
                  <a:lnTo>
                    <a:pt x="1803136" y="1881856"/>
                  </a:lnTo>
                  <a:lnTo>
                    <a:pt x="1776678" y="1901974"/>
                  </a:lnTo>
                  <a:lnTo>
                    <a:pt x="1763184" y="1912033"/>
                  </a:lnTo>
                  <a:lnTo>
                    <a:pt x="1749161" y="1921827"/>
                  </a:lnTo>
                  <a:lnTo>
                    <a:pt x="1734874" y="1931886"/>
                  </a:lnTo>
                  <a:lnTo>
                    <a:pt x="1720321" y="1941945"/>
                  </a:lnTo>
                  <a:lnTo>
                    <a:pt x="1704976" y="1952268"/>
                  </a:lnTo>
                  <a:lnTo>
                    <a:pt x="1689630" y="1962592"/>
                  </a:lnTo>
                  <a:lnTo>
                    <a:pt x="1673755" y="1972650"/>
                  </a:lnTo>
                  <a:lnTo>
                    <a:pt x="1657615" y="1982709"/>
                  </a:lnTo>
                  <a:lnTo>
                    <a:pt x="1640946" y="1993033"/>
                  </a:lnTo>
                  <a:lnTo>
                    <a:pt x="1624013" y="2003356"/>
                  </a:lnTo>
                  <a:lnTo>
                    <a:pt x="1606551" y="2013415"/>
                  </a:lnTo>
                  <a:lnTo>
                    <a:pt x="1588823" y="2023474"/>
                  </a:lnTo>
                  <a:lnTo>
                    <a:pt x="1570567" y="2033533"/>
                  </a:lnTo>
                  <a:lnTo>
                    <a:pt x="1552046" y="2043856"/>
                  </a:lnTo>
                  <a:lnTo>
                    <a:pt x="1533261" y="2053915"/>
                  </a:lnTo>
                  <a:lnTo>
                    <a:pt x="1513946" y="2063709"/>
                  </a:lnTo>
                  <a:lnTo>
                    <a:pt x="1493838" y="2073768"/>
                  </a:lnTo>
                  <a:lnTo>
                    <a:pt x="1473730" y="2083562"/>
                  </a:lnTo>
                  <a:lnTo>
                    <a:pt x="1453092" y="2086209"/>
                  </a:lnTo>
                  <a:lnTo>
                    <a:pt x="1432190" y="2088327"/>
                  </a:lnTo>
                  <a:lnTo>
                    <a:pt x="1410759" y="2090445"/>
                  </a:lnTo>
                  <a:lnTo>
                    <a:pt x="1388798" y="2092033"/>
                  </a:lnTo>
                  <a:lnTo>
                    <a:pt x="1366573" y="2093621"/>
                  </a:lnTo>
                  <a:lnTo>
                    <a:pt x="1344084" y="2094680"/>
                  </a:lnTo>
                  <a:lnTo>
                    <a:pt x="1321330" y="2095474"/>
                  </a:lnTo>
                  <a:lnTo>
                    <a:pt x="1298840" y="2096003"/>
                  </a:lnTo>
                  <a:lnTo>
                    <a:pt x="1276086" y="2096268"/>
                  </a:lnTo>
                  <a:lnTo>
                    <a:pt x="1253067" y="2096533"/>
                  </a:lnTo>
                  <a:lnTo>
                    <a:pt x="1229784" y="2096533"/>
                  </a:lnTo>
                  <a:lnTo>
                    <a:pt x="1206765" y="2096533"/>
                  </a:lnTo>
                  <a:lnTo>
                    <a:pt x="1160992" y="2095739"/>
                  </a:lnTo>
                  <a:lnTo>
                    <a:pt x="1116278" y="2094680"/>
                  </a:lnTo>
                  <a:lnTo>
                    <a:pt x="1072357" y="2093092"/>
                  </a:lnTo>
                  <a:lnTo>
                    <a:pt x="1030288" y="2091239"/>
                  </a:lnTo>
                  <a:lnTo>
                    <a:pt x="951971" y="2087798"/>
                  </a:lnTo>
                  <a:lnTo>
                    <a:pt x="916782" y="2086209"/>
                  </a:lnTo>
                  <a:lnTo>
                    <a:pt x="885032" y="2084886"/>
                  </a:lnTo>
                  <a:lnTo>
                    <a:pt x="856457" y="2083827"/>
                  </a:lnTo>
                  <a:lnTo>
                    <a:pt x="831850" y="2083562"/>
                  </a:lnTo>
                  <a:lnTo>
                    <a:pt x="828146" y="2083827"/>
                  </a:lnTo>
                  <a:lnTo>
                    <a:pt x="823119" y="2085150"/>
                  </a:lnTo>
                  <a:lnTo>
                    <a:pt x="817827" y="2086474"/>
                  </a:lnTo>
                  <a:lnTo>
                    <a:pt x="812007" y="2088592"/>
                  </a:lnTo>
                  <a:lnTo>
                    <a:pt x="805657" y="2091503"/>
                  </a:lnTo>
                  <a:lnTo>
                    <a:pt x="798513" y="2094680"/>
                  </a:lnTo>
                  <a:lnTo>
                    <a:pt x="790840" y="2098650"/>
                  </a:lnTo>
                  <a:lnTo>
                    <a:pt x="782902" y="2102886"/>
                  </a:lnTo>
                  <a:lnTo>
                    <a:pt x="774436" y="2107650"/>
                  </a:lnTo>
                  <a:lnTo>
                    <a:pt x="765705" y="2112680"/>
                  </a:lnTo>
                  <a:lnTo>
                    <a:pt x="746655" y="2124062"/>
                  </a:lnTo>
                  <a:lnTo>
                    <a:pt x="726282" y="2137033"/>
                  </a:lnTo>
                  <a:lnTo>
                    <a:pt x="705115" y="2151062"/>
                  </a:lnTo>
                  <a:lnTo>
                    <a:pt x="317500" y="1817268"/>
                  </a:lnTo>
                  <a:lnTo>
                    <a:pt x="346340" y="1797415"/>
                  </a:lnTo>
                  <a:lnTo>
                    <a:pt x="374121" y="1777562"/>
                  </a:lnTo>
                  <a:lnTo>
                    <a:pt x="400844" y="1758239"/>
                  </a:lnTo>
                  <a:lnTo>
                    <a:pt x="426773" y="1739445"/>
                  </a:lnTo>
                  <a:lnTo>
                    <a:pt x="475721" y="1703709"/>
                  </a:lnTo>
                  <a:lnTo>
                    <a:pt x="499269" y="1687033"/>
                  </a:lnTo>
                  <a:lnTo>
                    <a:pt x="522288" y="1670886"/>
                  </a:lnTo>
                  <a:lnTo>
                    <a:pt x="544248" y="1656062"/>
                  </a:lnTo>
                  <a:lnTo>
                    <a:pt x="555361" y="1648915"/>
                  </a:lnTo>
                  <a:lnTo>
                    <a:pt x="565944" y="1642298"/>
                  </a:lnTo>
                  <a:lnTo>
                    <a:pt x="577057" y="1635680"/>
                  </a:lnTo>
                  <a:lnTo>
                    <a:pt x="587640" y="1629592"/>
                  </a:lnTo>
                  <a:lnTo>
                    <a:pt x="598223" y="1623768"/>
                  </a:lnTo>
                  <a:lnTo>
                    <a:pt x="608807" y="1618474"/>
                  </a:lnTo>
                  <a:lnTo>
                    <a:pt x="619390" y="1612915"/>
                  </a:lnTo>
                  <a:lnTo>
                    <a:pt x="629709" y="1608150"/>
                  </a:lnTo>
                  <a:lnTo>
                    <a:pt x="640027" y="1603915"/>
                  </a:lnTo>
                  <a:lnTo>
                    <a:pt x="650875" y="1599945"/>
                  </a:lnTo>
                  <a:lnTo>
                    <a:pt x="661194" y="1596503"/>
                  </a:lnTo>
                  <a:lnTo>
                    <a:pt x="671513" y="1593062"/>
                  </a:lnTo>
                  <a:lnTo>
                    <a:pt x="682361" y="1590150"/>
                  </a:lnTo>
                  <a:lnTo>
                    <a:pt x="692680" y="1588033"/>
                  </a:lnTo>
                  <a:lnTo>
                    <a:pt x="702205" y="1586445"/>
                  </a:lnTo>
                  <a:lnTo>
                    <a:pt x="712523" y="1584592"/>
                  </a:lnTo>
                  <a:lnTo>
                    <a:pt x="723371" y="1583533"/>
                  </a:lnTo>
                  <a:lnTo>
                    <a:pt x="734484" y="1582474"/>
                  </a:lnTo>
                  <a:lnTo>
                    <a:pt x="746390" y="1581680"/>
                  </a:lnTo>
                  <a:lnTo>
                    <a:pt x="758296" y="1580621"/>
                  </a:lnTo>
                  <a:lnTo>
                    <a:pt x="770996" y="1580092"/>
                  </a:lnTo>
                  <a:lnTo>
                    <a:pt x="784225" y="1579827"/>
                  </a:lnTo>
                  <a:lnTo>
                    <a:pt x="811213" y="1579562"/>
                  </a:lnTo>
                  <a:close/>
                  <a:moveTo>
                    <a:pt x="1050885" y="1163988"/>
                  </a:moveTo>
                  <a:lnTo>
                    <a:pt x="1051297" y="1164340"/>
                  </a:lnTo>
                  <a:lnTo>
                    <a:pt x="1051415" y="1164517"/>
                  </a:lnTo>
                  <a:lnTo>
                    <a:pt x="1050885" y="1163988"/>
                  </a:lnTo>
                  <a:close/>
                  <a:moveTo>
                    <a:pt x="1265238" y="1044575"/>
                  </a:moveTo>
                  <a:lnTo>
                    <a:pt x="1310449" y="1062831"/>
                  </a:lnTo>
                  <a:lnTo>
                    <a:pt x="1319812" y="1067064"/>
                  </a:lnTo>
                  <a:lnTo>
                    <a:pt x="1329175" y="1071827"/>
                  </a:lnTo>
                  <a:lnTo>
                    <a:pt x="1338538" y="1076854"/>
                  </a:lnTo>
                  <a:lnTo>
                    <a:pt x="1347366" y="1082675"/>
                  </a:lnTo>
                  <a:lnTo>
                    <a:pt x="1351646" y="1085850"/>
                  </a:lnTo>
                  <a:lnTo>
                    <a:pt x="1355659" y="1089025"/>
                  </a:lnTo>
                  <a:lnTo>
                    <a:pt x="1359404" y="1092200"/>
                  </a:lnTo>
                  <a:lnTo>
                    <a:pt x="1362882" y="1095639"/>
                  </a:lnTo>
                  <a:lnTo>
                    <a:pt x="1366360" y="1099079"/>
                  </a:lnTo>
                  <a:lnTo>
                    <a:pt x="1369570" y="1102783"/>
                  </a:lnTo>
                  <a:lnTo>
                    <a:pt x="1372245" y="1106223"/>
                  </a:lnTo>
                  <a:lnTo>
                    <a:pt x="1375188" y="1109927"/>
                  </a:lnTo>
                  <a:lnTo>
                    <a:pt x="1376793" y="1113102"/>
                  </a:lnTo>
                  <a:lnTo>
                    <a:pt x="1378665" y="1116542"/>
                  </a:lnTo>
                  <a:lnTo>
                    <a:pt x="1380270" y="1119452"/>
                  </a:lnTo>
                  <a:lnTo>
                    <a:pt x="1381340" y="1122892"/>
                  </a:lnTo>
                  <a:lnTo>
                    <a:pt x="1382678" y="1126331"/>
                  </a:lnTo>
                  <a:lnTo>
                    <a:pt x="1383748" y="1129506"/>
                  </a:lnTo>
                  <a:lnTo>
                    <a:pt x="1384551" y="1132946"/>
                  </a:lnTo>
                  <a:lnTo>
                    <a:pt x="1385086" y="1136385"/>
                  </a:lnTo>
                  <a:lnTo>
                    <a:pt x="1385888" y="1143000"/>
                  </a:lnTo>
                  <a:lnTo>
                    <a:pt x="1385888" y="1149879"/>
                  </a:lnTo>
                  <a:lnTo>
                    <a:pt x="1385353" y="1156494"/>
                  </a:lnTo>
                  <a:lnTo>
                    <a:pt x="1384283" y="1163373"/>
                  </a:lnTo>
                  <a:lnTo>
                    <a:pt x="1382678" y="1169723"/>
                  </a:lnTo>
                  <a:lnTo>
                    <a:pt x="1380270" y="1176338"/>
                  </a:lnTo>
                  <a:lnTo>
                    <a:pt x="1377328" y="1182423"/>
                  </a:lnTo>
                  <a:lnTo>
                    <a:pt x="1373850" y="1188244"/>
                  </a:lnTo>
                  <a:lnTo>
                    <a:pt x="1369837" y="1193800"/>
                  </a:lnTo>
                  <a:lnTo>
                    <a:pt x="1365289" y="1199092"/>
                  </a:lnTo>
                  <a:lnTo>
                    <a:pt x="1360207" y="1203854"/>
                  </a:lnTo>
                  <a:lnTo>
                    <a:pt x="1354589" y="1208088"/>
                  </a:lnTo>
                  <a:lnTo>
                    <a:pt x="1350309" y="1210734"/>
                  </a:lnTo>
                  <a:lnTo>
                    <a:pt x="1346028" y="1213644"/>
                  </a:lnTo>
                  <a:lnTo>
                    <a:pt x="1341213" y="1215761"/>
                  </a:lnTo>
                  <a:lnTo>
                    <a:pt x="1336398" y="1218142"/>
                  </a:lnTo>
                  <a:lnTo>
                    <a:pt x="1331315" y="1219994"/>
                  </a:lnTo>
                  <a:lnTo>
                    <a:pt x="1325697" y="1221846"/>
                  </a:lnTo>
                  <a:lnTo>
                    <a:pt x="1320347" y="1223434"/>
                  </a:lnTo>
                  <a:lnTo>
                    <a:pt x="1314729" y="1224756"/>
                  </a:lnTo>
                  <a:lnTo>
                    <a:pt x="1309111" y="1226079"/>
                  </a:lnTo>
                  <a:lnTo>
                    <a:pt x="1303226" y="1227138"/>
                  </a:lnTo>
                  <a:lnTo>
                    <a:pt x="1297073" y="1227932"/>
                  </a:lnTo>
                  <a:lnTo>
                    <a:pt x="1290920" y="1228461"/>
                  </a:lnTo>
                  <a:lnTo>
                    <a:pt x="1278347" y="1229519"/>
                  </a:lnTo>
                  <a:lnTo>
                    <a:pt x="1265238" y="1230313"/>
                  </a:lnTo>
                  <a:lnTo>
                    <a:pt x="1265238" y="1044575"/>
                  </a:lnTo>
                  <a:close/>
                  <a:moveTo>
                    <a:pt x="1169988" y="730250"/>
                  </a:moveTo>
                  <a:lnTo>
                    <a:pt x="1169988" y="912813"/>
                  </a:lnTo>
                  <a:lnTo>
                    <a:pt x="1151467" y="905934"/>
                  </a:lnTo>
                  <a:lnTo>
                    <a:pt x="1140090" y="901171"/>
                  </a:lnTo>
                  <a:lnTo>
                    <a:pt x="1129242" y="896673"/>
                  </a:lnTo>
                  <a:lnTo>
                    <a:pt x="1119188" y="891911"/>
                  </a:lnTo>
                  <a:lnTo>
                    <a:pt x="1114426" y="889529"/>
                  </a:lnTo>
                  <a:lnTo>
                    <a:pt x="1109663" y="887148"/>
                  </a:lnTo>
                  <a:lnTo>
                    <a:pt x="1105430" y="884238"/>
                  </a:lnTo>
                  <a:lnTo>
                    <a:pt x="1100932" y="881327"/>
                  </a:lnTo>
                  <a:lnTo>
                    <a:pt x="1096963" y="878152"/>
                  </a:lnTo>
                  <a:lnTo>
                    <a:pt x="1092730" y="874977"/>
                  </a:lnTo>
                  <a:lnTo>
                    <a:pt x="1089026" y="871273"/>
                  </a:lnTo>
                  <a:lnTo>
                    <a:pt x="1085586" y="867304"/>
                  </a:lnTo>
                  <a:lnTo>
                    <a:pt x="1081882" y="863071"/>
                  </a:lnTo>
                  <a:lnTo>
                    <a:pt x="1078442" y="858308"/>
                  </a:lnTo>
                  <a:lnTo>
                    <a:pt x="1076590" y="855663"/>
                  </a:lnTo>
                  <a:lnTo>
                    <a:pt x="1074474" y="852488"/>
                  </a:lnTo>
                  <a:lnTo>
                    <a:pt x="1073151" y="849313"/>
                  </a:lnTo>
                  <a:lnTo>
                    <a:pt x="1071563" y="846138"/>
                  </a:lnTo>
                  <a:lnTo>
                    <a:pt x="1068917" y="839523"/>
                  </a:lnTo>
                  <a:lnTo>
                    <a:pt x="1067330" y="832908"/>
                  </a:lnTo>
                  <a:lnTo>
                    <a:pt x="1065742" y="826029"/>
                  </a:lnTo>
                  <a:lnTo>
                    <a:pt x="1065213" y="819415"/>
                  </a:lnTo>
                  <a:lnTo>
                    <a:pt x="1065213" y="812535"/>
                  </a:lnTo>
                  <a:lnTo>
                    <a:pt x="1065478" y="805656"/>
                  </a:lnTo>
                  <a:lnTo>
                    <a:pt x="1067065" y="799042"/>
                  </a:lnTo>
                  <a:lnTo>
                    <a:pt x="1068653" y="792427"/>
                  </a:lnTo>
                  <a:lnTo>
                    <a:pt x="1071034" y="786342"/>
                  </a:lnTo>
                  <a:lnTo>
                    <a:pt x="1073680" y="779992"/>
                  </a:lnTo>
                  <a:lnTo>
                    <a:pt x="1077119" y="774435"/>
                  </a:lnTo>
                  <a:lnTo>
                    <a:pt x="1078972" y="771525"/>
                  </a:lnTo>
                  <a:lnTo>
                    <a:pt x="1081353" y="769144"/>
                  </a:lnTo>
                  <a:lnTo>
                    <a:pt x="1083469" y="766498"/>
                  </a:lnTo>
                  <a:lnTo>
                    <a:pt x="1085851" y="764117"/>
                  </a:lnTo>
                  <a:lnTo>
                    <a:pt x="1088232" y="761735"/>
                  </a:lnTo>
                  <a:lnTo>
                    <a:pt x="1090878" y="759619"/>
                  </a:lnTo>
                  <a:lnTo>
                    <a:pt x="1095111" y="756708"/>
                  </a:lnTo>
                  <a:lnTo>
                    <a:pt x="1099344" y="753533"/>
                  </a:lnTo>
                  <a:lnTo>
                    <a:pt x="1103842" y="751152"/>
                  </a:lnTo>
                  <a:lnTo>
                    <a:pt x="1108340" y="748506"/>
                  </a:lnTo>
                  <a:lnTo>
                    <a:pt x="1113103" y="746125"/>
                  </a:lnTo>
                  <a:lnTo>
                    <a:pt x="1117601" y="744008"/>
                  </a:lnTo>
                  <a:lnTo>
                    <a:pt x="1122628" y="742156"/>
                  </a:lnTo>
                  <a:lnTo>
                    <a:pt x="1127390" y="740039"/>
                  </a:lnTo>
                  <a:lnTo>
                    <a:pt x="1132682" y="738452"/>
                  </a:lnTo>
                  <a:lnTo>
                    <a:pt x="1137709" y="736864"/>
                  </a:lnTo>
                  <a:lnTo>
                    <a:pt x="1148028" y="734219"/>
                  </a:lnTo>
                  <a:lnTo>
                    <a:pt x="1159140" y="732102"/>
                  </a:lnTo>
                  <a:lnTo>
                    <a:pt x="1169988" y="730250"/>
                  </a:lnTo>
                  <a:close/>
                  <a:moveTo>
                    <a:pt x="1185954" y="592728"/>
                  </a:moveTo>
                  <a:lnTo>
                    <a:pt x="1184100" y="592993"/>
                  </a:lnTo>
                  <a:lnTo>
                    <a:pt x="1182511" y="593258"/>
                  </a:lnTo>
                  <a:lnTo>
                    <a:pt x="1179333" y="594052"/>
                  </a:lnTo>
                  <a:lnTo>
                    <a:pt x="1176685" y="595905"/>
                  </a:lnTo>
                  <a:lnTo>
                    <a:pt x="1174036" y="597758"/>
                  </a:lnTo>
                  <a:lnTo>
                    <a:pt x="1172183" y="600405"/>
                  </a:lnTo>
                  <a:lnTo>
                    <a:pt x="1170858" y="603052"/>
                  </a:lnTo>
                  <a:lnTo>
                    <a:pt x="1169534" y="606229"/>
                  </a:lnTo>
                  <a:lnTo>
                    <a:pt x="1169269" y="607817"/>
                  </a:lnTo>
                  <a:lnTo>
                    <a:pt x="1169269" y="609670"/>
                  </a:lnTo>
                  <a:lnTo>
                    <a:pt x="1169269" y="657849"/>
                  </a:lnTo>
                  <a:lnTo>
                    <a:pt x="1159470" y="659702"/>
                  </a:lnTo>
                  <a:lnTo>
                    <a:pt x="1149406" y="661290"/>
                  </a:lnTo>
                  <a:lnTo>
                    <a:pt x="1139872" y="663673"/>
                  </a:lnTo>
                  <a:lnTo>
                    <a:pt x="1130073" y="665790"/>
                  </a:lnTo>
                  <a:lnTo>
                    <a:pt x="1120538" y="668438"/>
                  </a:lnTo>
                  <a:lnTo>
                    <a:pt x="1111004" y="671349"/>
                  </a:lnTo>
                  <a:lnTo>
                    <a:pt x="1101735" y="674526"/>
                  </a:lnTo>
                  <a:lnTo>
                    <a:pt x="1092730" y="677967"/>
                  </a:lnTo>
                  <a:lnTo>
                    <a:pt x="1083990" y="681673"/>
                  </a:lnTo>
                  <a:lnTo>
                    <a:pt x="1075251" y="685379"/>
                  </a:lnTo>
                  <a:lnTo>
                    <a:pt x="1067040" y="689615"/>
                  </a:lnTo>
                  <a:lnTo>
                    <a:pt x="1058566" y="694380"/>
                  </a:lnTo>
                  <a:lnTo>
                    <a:pt x="1050620" y="699145"/>
                  </a:lnTo>
                  <a:lnTo>
                    <a:pt x="1043205" y="704174"/>
                  </a:lnTo>
                  <a:lnTo>
                    <a:pt x="1035789" y="709733"/>
                  </a:lnTo>
                  <a:lnTo>
                    <a:pt x="1028638" y="715292"/>
                  </a:lnTo>
                  <a:lnTo>
                    <a:pt x="1023342" y="719793"/>
                  </a:lnTo>
                  <a:lnTo>
                    <a:pt x="1018310" y="724558"/>
                  </a:lnTo>
                  <a:lnTo>
                    <a:pt x="1013807" y="729322"/>
                  </a:lnTo>
                  <a:lnTo>
                    <a:pt x="1009305" y="734352"/>
                  </a:lnTo>
                  <a:lnTo>
                    <a:pt x="1005068" y="739382"/>
                  </a:lnTo>
                  <a:lnTo>
                    <a:pt x="1000830" y="744411"/>
                  </a:lnTo>
                  <a:lnTo>
                    <a:pt x="997387" y="749706"/>
                  </a:lnTo>
                  <a:lnTo>
                    <a:pt x="993944" y="755265"/>
                  </a:lnTo>
                  <a:lnTo>
                    <a:pt x="990501" y="760559"/>
                  </a:lnTo>
                  <a:lnTo>
                    <a:pt x="987323" y="766118"/>
                  </a:lnTo>
                  <a:lnTo>
                    <a:pt x="984940" y="771677"/>
                  </a:lnTo>
                  <a:lnTo>
                    <a:pt x="982291" y="777236"/>
                  </a:lnTo>
                  <a:lnTo>
                    <a:pt x="980172" y="783060"/>
                  </a:lnTo>
                  <a:lnTo>
                    <a:pt x="978054" y="788884"/>
                  </a:lnTo>
                  <a:lnTo>
                    <a:pt x="976200" y="794443"/>
                  </a:lnTo>
                  <a:lnTo>
                    <a:pt x="974876" y="800531"/>
                  </a:lnTo>
                  <a:lnTo>
                    <a:pt x="973551" y="806355"/>
                  </a:lnTo>
                  <a:lnTo>
                    <a:pt x="972757" y="812179"/>
                  </a:lnTo>
                  <a:lnTo>
                    <a:pt x="971962" y="818003"/>
                  </a:lnTo>
                  <a:lnTo>
                    <a:pt x="971698" y="824356"/>
                  </a:lnTo>
                  <a:lnTo>
                    <a:pt x="971433" y="830180"/>
                  </a:lnTo>
                  <a:lnTo>
                    <a:pt x="971698" y="836003"/>
                  </a:lnTo>
                  <a:lnTo>
                    <a:pt x="971962" y="842092"/>
                  </a:lnTo>
                  <a:lnTo>
                    <a:pt x="972757" y="847916"/>
                  </a:lnTo>
                  <a:lnTo>
                    <a:pt x="973551" y="853739"/>
                  </a:lnTo>
                  <a:lnTo>
                    <a:pt x="974876" y="859563"/>
                  </a:lnTo>
                  <a:lnTo>
                    <a:pt x="976465" y="865652"/>
                  </a:lnTo>
                  <a:lnTo>
                    <a:pt x="978054" y="871211"/>
                  </a:lnTo>
                  <a:lnTo>
                    <a:pt x="980437" y="877035"/>
                  </a:lnTo>
                  <a:lnTo>
                    <a:pt x="982556" y="882858"/>
                  </a:lnTo>
                  <a:lnTo>
                    <a:pt x="985204" y="888417"/>
                  </a:lnTo>
                  <a:lnTo>
                    <a:pt x="988383" y="893976"/>
                  </a:lnTo>
                  <a:lnTo>
                    <a:pt x="991031" y="899006"/>
                  </a:lnTo>
                  <a:lnTo>
                    <a:pt x="994209" y="903771"/>
                  </a:lnTo>
                  <a:lnTo>
                    <a:pt x="997652" y="908536"/>
                  </a:lnTo>
                  <a:lnTo>
                    <a:pt x="1001095" y="913301"/>
                  </a:lnTo>
                  <a:lnTo>
                    <a:pt x="1004803" y="917801"/>
                  </a:lnTo>
                  <a:lnTo>
                    <a:pt x="1008775" y="922301"/>
                  </a:lnTo>
                  <a:lnTo>
                    <a:pt x="1013013" y="926801"/>
                  </a:lnTo>
                  <a:lnTo>
                    <a:pt x="1017250" y="931037"/>
                  </a:lnTo>
                  <a:lnTo>
                    <a:pt x="1021753" y="935272"/>
                  </a:lnTo>
                  <a:lnTo>
                    <a:pt x="1026520" y="939243"/>
                  </a:lnTo>
                  <a:lnTo>
                    <a:pt x="1031287" y="942949"/>
                  </a:lnTo>
                  <a:lnTo>
                    <a:pt x="1036319" y="946390"/>
                  </a:lnTo>
                  <a:lnTo>
                    <a:pt x="1041616" y="949832"/>
                  </a:lnTo>
                  <a:lnTo>
                    <a:pt x="1046913" y="953273"/>
                  </a:lnTo>
                  <a:lnTo>
                    <a:pt x="1052739" y="956450"/>
                  </a:lnTo>
                  <a:lnTo>
                    <a:pt x="1058301" y="959097"/>
                  </a:lnTo>
                  <a:lnTo>
                    <a:pt x="1074456" y="966244"/>
                  </a:lnTo>
                  <a:lnTo>
                    <a:pt x="1100411" y="976833"/>
                  </a:lnTo>
                  <a:lnTo>
                    <a:pt x="1169269" y="1005158"/>
                  </a:lnTo>
                  <a:lnTo>
                    <a:pt x="1169269" y="1219843"/>
                  </a:lnTo>
                  <a:lnTo>
                    <a:pt x="1151260" y="1215872"/>
                  </a:lnTo>
                  <a:lnTo>
                    <a:pt x="1143050" y="1213755"/>
                  </a:lnTo>
                  <a:lnTo>
                    <a:pt x="1135370" y="1211372"/>
                  </a:lnTo>
                  <a:lnTo>
                    <a:pt x="1126365" y="1208725"/>
                  </a:lnTo>
                  <a:lnTo>
                    <a:pt x="1116831" y="1204754"/>
                  </a:lnTo>
                  <a:lnTo>
                    <a:pt x="1107032" y="1200254"/>
                  </a:lnTo>
                  <a:lnTo>
                    <a:pt x="1096968" y="1195489"/>
                  </a:lnTo>
                  <a:lnTo>
                    <a:pt x="1087698" y="1190460"/>
                  </a:lnTo>
                  <a:lnTo>
                    <a:pt x="1078693" y="1185165"/>
                  </a:lnTo>
                  <a:lnTo>
                    <a:pt x="1070483" y="1179341"/>
                  </a:lnTo>
                  <a:lnTo>
                    <a:pt x="1063068" y="1174047"/>
                  </a:lnTo>
                  <a:lnTo>
                    <a:pt x="1058566" y="1170870"/>
                  </a:lnTo>
                  <a:lnTo>
                    <a:pt x="1054593" y="1167164"/>
                  </a:lnTo>
                  <a:lnTo>
                    <a:pt x="1051297" y="1164340"/>
                  </a:lnTo>
                  <a:lnTo>
                    <a:pt x="1050885" y="1163723"/>
                  </a:lnTo>
                  <a:lnTo>
                    <a:pt x="1048502" y="1160811"/>
                  </a:lnTo>
                  <a:lnTo>
                    <a:pt x="1046118" y="1157899"/>
                  </a:lnTo>
                  <a:lnTo>
                    <a:pt x="1043734" y="1154723"/>
                  </a:lnTo>
                  <a:lnTo>
                    <a:pt x="1040821" y="1152076"/>
                  </a:lnTo>
                  <a:lnTo>
                    <a:pt x="1037643" y="1149958"/>
                  </a:lnTo>
                  <a:lnTo>
                    <a:pt x="1034465" y="1148370"/>
                  </a:lnTo>
                  <a:lnTo>
                    <a:pt x="1031022" y="1147046"/>
                  </a:lnTo>
                  <a:lnTo>
                    <a:pt x="1027314" y="1146252"/>
                  </a:lnTo>
                  <a:lnTo>
                    <a:pt x="1023342" y="1145987"/>
                  </a:lnTo>
                  <a:lnTo>
                    <a:pt x="1019899" y="1145987"/>
                  </a:lnTo>
                  <a:lnTo>
                    <a:pt x="1015926" y="1146252"/>
                  </a:lnTo>
                  <a:lnTo>
                    <a:pt x="1011953" y="1147046"/>
                  </a:lnTo>
                  <a:lnTo>
                    <a:pt x="1007981" y="1148370"/>
                  </a:lnTo>
                  <a:lnTo>
                    <a:pt x="1004008" y="1149693"/>
                  </a:lnTo>
                  <a:lnTo>
                    <a:pt x="1000036" y="1151281"/>
                  </a:lnTo>
                  <a:lnTo>
                    <a:pt x="996063" y="1153399"/>
                  </a:lnTo>
                  <a:lnTo>
                    <a:pt x="992620" y="1155517"/>
                  </a:lnTo>
                  <a:lnTo>
                    <a:pt x="988912" y="1157899"/>
                  </a:lnTo>
                  <a:lnTo>
                    <a:pt x="985204" y="1160282"/>
                  </a:lnTo>
                  <a:lnTo>
                    <a:pt x="981762" y="1163194"/>
                  </a:lnTo>
                  <a:lnTo>
                    <a:pt x="978848" y="1166370"/>
                  </a:lnTo>
                  <a:lnTo>
                    <a:pt x="975935" y="1169282"/>
                  </a:lnTo>
                  <a:lnTo>
                    <a:pt x="973022" y="1172459"/>
                  </a:lnTo>
                  <a:lnTo>
                    <a:pt x="970903" y="1175900"/>
                  </a:lnTo>
                  <a:lnTo>
                    <a:pt x="968784" y="1179077"/>
                  </a:lnTo>
                  <a:lnTo>
                    <a:pt x="966930" y="1182518"/>
                  </a:lnTo>
                  <a:lnTo>
                    <a:pt x="965871" y="1186224"/>
                  </a:lnTo>
                  <a:lnTo>
                    <a:pt x="964547" y="1189665"/>
                  </a:lnTo>
                  <a:lnTo>
                    <a:pt x="964017" y="1192842"/>
                  </a:lnTo>
                  <a:lnTo>
                    <a:pt x="963752" y="1196548"/>
                  </a:lnTo>
                  <a:lnTo>
                    <a:pt x="964017" y="1199989"/>
                  </a:lnTo>
                  <a:lnTo>
                    <a:pt x="965076" y="1203166"/>
                  </a:lnTo>
                  <a:lnTo>
                    <a:pt x="966401" y="1206343"/>
                  </a:lnTo>
                  <a:lnTo>
                    <a:pt x="968255" y="1209519"/>
                  </a:lnTo>
                  <a:lnTo>
                    <a:pt x="971698" y="1214019"/>
                  </a:lnTo>
                  <a:lnTo>
                    <a:pt x="975405" y="1218520"/>
                  </a:lnTo>
                  <a:lnTo>
                    <a:pt x="979378" y="1223020"/>
                  </a:lnTo>
                  <a:lnTo>
                    <a:pt x="983615" y="1227255"/>
                  </a:lnTo>
                  <a:lnTo>
                    <a:pt x="988118" y="1231491"/>
                  </a:lnTo>
                  <a:lnTo>
                    <a:pt x="992620" y="1235461"/>
                  </a:lnTo>
                  <a:lnTo>
                    <a:pt x="997652" y="1239432"/>
                  </a:lnTo>
                  <a:lnTo>
                    <a:pt x="1002684" y="1242874"/>
                  </a:lnTo>
                  <a:lnTo>
                    <a:pt x="1007981" y="1246844"/>
                  </a:lnTo>
                  <a:lnTo>
                    <a:pt x="1013278" y="1250286"/>
                  </a:lnTo>
                  <a:lnTo>
                    <a:pt x="1018839" y="1253992"/>
                  </a:lnTo>
                  <a:lnTo>
                    <a:pt x="1024931" y="1257168"/>
                  </a:lnTo>
                  <a:lnTo>
                    <a:pt x="1030757" y="1260345"/>
                  </a:lnTo>
                  <a:lnTo>
                    <a:pt x="1037113" y="1263521"/>
                  </a:lnTo>
                  <a:lnTo>
                    <a:pt x="1049826" y="1269345"/>
                  </a:lnTo>
                  <a:lnTo>
                    <a:pt x="1063333" y="1274904"/>
                  </a:lnTo>
                  <a:lnTo>
                    <a:pt x="1077369" y="1279934"/>
                  </a:lnTo>
                  <a:lnTo>
                    <a:pt x="1091936" y="1284434"/>
                  </a:lnTo>
                  <a:lnTo>
                    <a:pt x="1106502" y="1288670"/>
                  </a:lnTo>
                  <a:lnTo>
                    <a:pt x="1122128" y="1292376"/>
                  </a:lnTo>
                  <a:lnTo>
                    <a:pt x="1137488" y="1295552"/>
                  </a:lnTo>
                  <a:lnTo>
                    <a:pt x="1153379" y="1298199"/>
                  </a:lnTo>
                  <a:lnTo>
                    <a:pt x="1169269" y="1300582"/>
                  </a:lnTo>
                  <a:lnTo>
                    <a:pt x="1169269" y="1347437"/>
                  </a:lnTo>
                  <a:lnTo>
                    <a:pt x="1169269" y="1349290"/>
                  </a:lnTo>
                  <a:lnTo>
                    <a:pt x="1169534" y="1350878"/>
                  </a:lnTo>
                  <a:lnTo>
                    <a:pt x="1170858" y="1354055"/>
                  </a:lnTo>
                  <a:lnTo>
                    <a:pt x="1172183" y="1356702"/>
                  </a:lnTo>
                  <a:lnTo>
                    <a:pt x="1174036" y="1359349"/>
                  </a:lnTo>
                  <a:lnTo>
                    <a:pt x="1176685" y="1361202"/>
                  </a:lnTo>
                  <a:lnTo>
                    <a:pt x="1179333" y="1363055"/>
                  </a:lnTo>
                  <a:lnTo>
                    <a:pt x="1182511" y="1363849"/>
                  </a:lnTo>
                  <a:lnTo>
                    <a:pt x="1184100" y="1364114"/>
                  </a:lnTo>
                  <a:lnTo>
                    <a:pt x="1185954" y="1364114"/>
                  </a:lnTo>
                  <a:lnTo>
                    <a:pt x="1249516" y="1364114"/>
                  </a:lnTo>
                  <a:lnTo>
                    <a:pt x="1251105" y="1364114"/>
                  </a:lnTo>
                  <a:lnTo>
                    <a:pt x="1252694" y="1363849"/>
                  </a:lnTo>
                  <a:lnTo>
                    <a:pt x="1255873" y="1363055"/>
                  </a:lnTo>
                  <a:lnTo>
                    <a:pt x="1258786" y="1361202"/>
                  </a:lnTo>
                  <a:lnTo>
                    <a:pt x="1261169" y="1359349"/>
                  </a:lnTo>
                  <a:lnTo>
                    <a:pt x="1263288" y="1356702"/>
                  </a:lnTo>
                  <a:lnTo>
                    <a:pt x="1264877" y="1354055"/>
                  </a:lnTo>
                  <a:lnTo>
                    <a:pt x="1265672" y="1350878"/>
                  </a:lnTo>
                  <a:lnTo>
                    <a:pt x="1265936" y="1349290"/>
                  </a:lnTo>
                  <a:lnTo>
                    <a:pt x="1265936" y="1347437"/>
                  </a:lnTo>
                  <a:lnTo>
                    <a:pt x="1265936" y="1304553"/>
                  </a:lnTo>
                  <a:lnTo>
                    <a:pt x="1278119" y="1303758"/>
                  </a:lnTo>
                  <a:lnTo>
                    <a:pt x="1290302" y="1302700"/>
                  </a:lnTo>
                  <a:lnTo>
                    <a:pt x="1301690" y="1301376"/>
                  </a:lnTo>
                  <a:lnTo>
                    <a:pt x="1313343" y="1299788"/>
                  </a:lnTo>
                  <a:lnTo>
                    <a:pt x="1324466" y="1297935"/>
                  </a:lnTo>
                  <a:lnTo>
                    <a:pt x="1335855" y="1295817"/>
                  </a:lnTo>
                  <a:lnTo>
                    <a:pt x="1346448" y="1293170"/>
                  </a:lnTo>
                  <a:lnTo>
                    <a:pt x="1356777" y="1290523"/>
                  </a:lnTo>
                  <a:lnTo>
                    <a:pt x="1366841" y="1287611"/>
                  </a:lnTo>
                  <a:lnTo>
                    <a:pt x="1376905" y="1284169"/>
                  </a:lnTo>
                  <a:lnTo>
                    <a:pt x="1386175" y="1280728"/>
                  </a:lnTo>
                  <a:lnTo>
                    <a:pt x="1395179" y="1276757"/>
                  </a:lnTo>
                  <a:lnTo>
                    <a:pt x="1403389" y="1272522"/>
                  </a:lnTo>
                  <a:lnTo>
                    <a:pt x="1411599" y="1268022"/>
                  </a:lnTo>
                  <a:lnTo>
                    <a:pt x="1419280" y="1263257"/>
                  </a:lnTo>
                  <a:lnTo>
                    <a:pt x="1426166" y="1258227"/>
                  </a:lnTo>
                  <a:lnTo>
                    <a:pt x="1431727" y="1253992"/>
                  </a:lnTo>
                  <a:lnTo>
                    <a:pt x="1436494" y="1249491"/>
                  </a:lnTo>
                  <a:lnTo>
                    <a:pt x="1441526" y="1244991"/>
                  </a:lnTo>
                  <a:lnTo>
                    <a:pt x="1446029" y="1240491"/>
                  </a:lnTo>
                  <a:lnTo>
                    <a:pt x="1450531" y="1235726"/>
                  </a:lnTo>
                  <a:lnTo>
                    <a:pt x="1454769" y="1230961"/>
                  </a:lnTo>
                  <a:lnTo>
                    <a:pt x="1458476" y="1226196"/>
                  </a:lnTo>
                  <a:lnTo>
                    <a:pt x="1462184" y="1221167"/>
                  </a:lnTo>
                  <a:lnTo>
                    <a:pt x="1465892" y="1215872"/>
                  </a:lnTo>
                  <a:lnTo>
                    <a:pt x="1469335" y="1210578"/>
                  </a:lnTo>
                  <a:lnTo>
                    <a:pt x="1472248" y="1205284"/>
                  </a:lnTo>
                  <a:lnTo>
                    <a:pt x="1475161" y="1199989"/>
                  </a:lnTo>
                  <a:lnTo>
                    <a:pt x="1478075" y="1194695"/>
                  </a:lnTo>
                  <a:lnTo>
                    <a:pt x="1480458" y="1189136"/>
                  </a:lnTo>
                  <a:lnTo>
                    <a:pt x="1482842" y="1183312"/>
                  </a:lnTo>
                  <a:lnTo>
                    <a:pt x="1484696" y="1177753"/>
                  </a:lnTo>
                  <a:lnTo>
                    <a:pt x="1486550" y="1172194"/>
                  </a:lnTo>
                  <a:lnTo>
                    <a:pt x="1487874" y="1166370"/>
                  </a:lnTo>
                  <a:lnTo>
                    <a:pt x="1489198" y="1160547"/>
                  </a:lnTo>
                  <a:lnTo>
                    <a:pt x="1489992" y="1154723"/>
                  </a:lnTo>
                  <a:lnTo>
                    <a:pt x="1490787" y="1148899"/>
                  </a:lnTo>
                  <a:lnTo>
                    <a:pt x="1491581" y="1142810"/>
                  </a:lnTo>
                  <a:lnTo>
                    <a:pt x="1491846" y="1136987"/>
                  </a:lnTo>
                  <a:lnTo>
                    <a:pt x="1491846" y="1131163"/>
                  </a:lnTo>
                  <a:lnTo>
                    <a:pt x="1491581" y="1125339"/>
                  </a:lnTo>
                  <a:lnTo>
                    <a:pt x="1491317" y="1119251"/>
                  </a:lnTo>
                  <a:lnTo>
                    <a:pt x="1490257" y="1113427"/>
                  </a:lnTo>
                  <a:lnTo>
                    <a:pt x="1489198" y="1107603"/>
                  </a:lnTo>
                  <a:lnTo>
                    <a:pt x="1488139" y="1101515"/>
                  </a:lnTo>
                  <a:lnTo>
                    <a:pt x="1486550" y="1095426"/>
                  </a:lnTo>
                  <a:lnTo>
                    <a:pt x="1484431" y="1089867"/>
                  </a:lnTo>
                  <a:lnTo>
                    <a:pt x="1482577" y="1084043"/>
                  </a:lnTo>
                  <a:lnTo>
                    <a:pt x="1479664" y="1077690"/>
                  </a:lnTo>
                  <a:lnTo>
                    <a:pt x="1476486" y="1071866"/>
                  </a:lnTo>
                  <a:lnTo>
                    <a:pt x="1473307" y="1066043"/>
                  </a:lnTo>
                  <a:lnTo>
                    <a:pt x="1469070" y="1060219"/>
                  </a:lnTo>
                  <a:lnTo>
                    <a:pt x="1464832" y="1054924"/>
                  </a:lnTo>
                  <a:lnTo>
                    <a:pt x="1459801" y="1049630"/>
                  </a:lnTo>
                  <a:lnTo>
                    <a:pt x="1454769" y="1044336"/>
                  </a:lnTo>
                  <a:lnTo>
                    <a:pt x="1448942" y="1039306"/>
                  </a:lnTo>
                  <a:lnTo>
                    <a:pt x="1443115" y="1034541"/>
                  </a:lnTo>
                  <a:lnTo>
                    <a:pt x="1437024" y="1029776"/>
                  </a:lnTo>
                  <a:lnTo>
                    <a:pt x="1430403" y="1025011"/>
                  </a:lnTo>
                  <a:lnTo>
                    <a:pt x="1423782" y="1020511"/>
                  </a:lnTo>
                  <a:lnTo>
                    <a:pt x="1416631" y="1016011"/>
                  </a:lnTo>
                  <a:lnTo>
                    <a:pt x="1409481" y="1011776"/>
                  </a:lnTo>
                  <a:lnTo>
                    <a:pt x="1402065" y="1007540"/>
                  </a:lnTo>
                  <a:lnTo>
                    <a:pt x="1394385" y="1003569"/>
                  </a:lnTo>
                  <a:lnTo>
                    <a:pt x="1378759" y="995628"/>
                  </a:lnTo>
                  <a:lnTo>
                    <a:pt x="1362604" y="988216"/>
                  </a:lnTo>
                  <a:lnTo>
                    <a:pt x="1346183" y="981333"/>
                  </a:lnTo>
                  <a:lnTo>
                    <a:pt x="1329498" y="974715"/>
                  </a:lnTo>
                  <a:lnTo>
                    <a:pt x="1313343" y="968362"/>
                  </a:lnTo>
                  <a:lnTo>
                    <a:pt x="1296923" y="962273"/>
                  </a:lnTo>
                  <a:lnTo>
                    <a:pt x="1265936" y="951420"/>
                  </a:lnTo>
                  <a:lnTo>
                    <a:pt x="1265936" y="735411"/>
                  </a:lnTo>
                  <a:lnTo>
                    <a:pt x="1278914" y="738588"/>
                  </a:lnTo>
                  <a:lnTo>
                    <a:pt x="1291361" y="742029"/>
                  </a:lnTo>
                  <a:lnTo>
                    <a:pt x="1295864" y="743352"/>
                  </a:lnTo>
                  <a:lnTo>
                    <a:pt x="1300366" y="744941"/>
                  </a:lnTo>
                  <a:lnTo>
                    <a:pt x="1310165" y="749176"/>
                  </a:lnTo>
                  <a:lnTo>
                    <a:pt x="1319964" y="754206"/>
                  </a:lnTo>
                  <a:lnTo>
                    <a:pt x="1329763" y="759765"/>
                  </a:lnTo>
                  <a:lnTo>
                    <a:pt x="1339562" y="765589"/>
                  </a:lnTo>
                  <a:lnTo>
                    <a:pt x="1348567" y="771412"/>
                  </a:lnTo>
                  <a:lnTo>
                    <a:pt x="1357042" y="777236"/>
                  </a:lnTo>
                  <a:lnTo>
                    <a:pt x="1364458" y="782795"/>
                  </a:lnTo>
                  <a:lnTo>
                    <a:pt x="1368960" y="786237"/>
                  </a:lnTo>
                  <a:lnTo>
                    <a:pt x="1373197" y="789943"/>
                  </a:lnTo>
                  <a:lnTo>
                    <a:pt x="1376375" y="792855"/>
                  </a:lnTo>
                  <a:lnTo>
                    <a:pt x="1376111" y="792590"/>
                  </a:lnTo>
                  <a:lnTo>
                    <a:pt x="1376905" y="793384"/>
                  </a:lnTo>
                  <a:lnTo>
                    <a:pt x="1379024" y="796296"/>
                  </a:lnTo>
                  <a:lnTo>
                    <a:pt x="1381407" y="798943"/>
                  </a:lnTo>
                  <a:lnTo>
                    <a:pt x="1384056" y="802384"/>
                  </a:lnTo>
                  <a:lnTo>
                    <a:pt x="1386969" y="805032"/>
                  </a:lnTo>
                  <a:lnTo>
                    <a:pt x="1389882" y="807149"/>
                  </a:lnTo>
                  <a:lnTo>
                    <a:pt x="1393060" y="808738"/>
                  </a:lnTo>
                  <a:lnTo>
                    <a:pt x="1396768" y="810061"/>
                  </a:lnTo>
                  <a:lnTo>
                    <a:pt x="1400476" y="810855"/>
                  </a:lnTo>
                  <a:lnTo>
                    <a:pt x="1404184" y="811120"/>
                  </a:lnTo>
                  <a:lnTo>
                    <a:pt x="1407892" y="811120"/>
                  </a:lnTo>
                  <a:lnTo>
                    <a:pt x="1411599" y="810591"/>
                  </a:lnTo>
                  <a:lnTo>
                    <a:pt x="1415837" y="810061"/>
                  </a:lnTo>
                  <a:lnTo>
                    <a:pt x="1419809" y="808738"/>
                  </a:lnTo>
                  <a:lnTo>
                    <a:pt x="1423782" y="807414"/>
                  </a:lnTo>
                  <a:lnTo>
                    <a:pt x="1427755" y="805826"/>
                  </a:lnTo>
                  <a:lnTo>
                    <a:pt x="1431198" y="803708"/>
                  </a:lnTo>
                  <a:lnTo>
                    <a:pt x="1435170" y="801590"/>
                  </a:lnTo>
                  <a:lnTo>
                    <a:pt x="1438878" y="798943"/>
                  </a:lnTo>
                  <a:lnTo>
                    <a:pt x="1442321" y="796561"/>
                  </a:lnTo>
                  <a:lnTo>
                    <a:pt x="1445764" y="793649"/>
                  </a:lnTo>
                  <a:lnTo>
                    <a:pt x="1448677" y="790737"/>
                  </a:lnTo>
                  <a:lnTo>
                    <a:pt x="1451855" y="787825"/>
                  </a:lnTo>
                  <a:lnTo>
                    <a:pt x="1454504" y="784384"/>
                  </a:lnTo>
                  <a:lnTo>
                    <a:pt x="1456622" y="780942"/>
                  </a:lnTo>
                  <a:lnTo>
                    <a:pt x="1458741" y="777766"/>
                  </a:lnTo>
                  <a:lnTo>
                    <a:pt x="1460595" y="774324"/>
                  </a:lnTo>
                  <a:lnTo>
                    <a:pt x="1461919" y="770883"/>
                  </a:lnTo>
                  <a:lnTo>
                    <a:pt x="1462714" y="767442"/>
                  </a:lnTo>
                  <a:lnTo>
                    <a:pt x="1463773" y="764000"/>
                  </a:lnTo>
                  <a:lnTo>
                    <a:pt x="1463773" y="760559"/>
                  </a:lnTo>
                  <a:lnTo>
                    <a:pt x="1463243" y="757118"/>
                  </a:lnTo>
                  <a:lnTo>
                    <a:pt x="1462449" y="753676"/>
                  </a:lnTo>
                  <a:lnTo>
                    <a:pt x="1461125" y="750765"/>
                  </a:lnTo>
                  <a:lnTo>
                    <a:pt x="1459536" y="747588"/>
                  </a:lnTo>
                  <a:lnTo>
                    <a:pt x="1456622" y="743882"/>
                  </a:lnTo>
                  <a:lnTo>
                    <a:pt x="1453709" y="740441"/>
                  </a:lnTo>
                  <a:lnTo>
                    <a:pt x="1447618" y="733558"/>
                  </a:lnTo>
                  <a:lnTo>
                    <a:pt x="1440467" y="726675"/>
                  </a:lnTo>
                  <a:lnTo>
                    <a:pt x="1432787" y="720322"/>
                  </a:lnTo>
                  <a:lnTo>
                    <a:pt x="1424577" y="713969"/>
                  </a:lnTo>
                  <a:lnTo>
                    <a:pt x="1415837" y="707616"/>
                  </a:lnTo>
                  <a:lnTo>
                    <a:pt x="1406567" y="701792"/>
                  </a:lnTo>
                  <a:lnTo>
                    <a:pt x="1397033" y="696233"/>
                  </a:lnTo>
                  <a:lnTo>
                    <a:pt x="1387234" y="691203"/>
                  </a:lnTo>
                  <a:lnTo>
                    <a:pt x="1377435" y="685909"/>
                  </a:lnTo>
                  <a:lnTo>
                    <a:pt x="1367106" y="681144"/>
                  </a:lnTo>
                  <a:lnTo>
                    <a:pt x="1357042" y="677173"/>
                  </a:lnTo>
                  <a:lnTo>
                    <a:pt x="1346978" y="673467"/>
                  </a:lnTo>
                  <a:lnTo>
                    <a:pt x="1336914" y="669761"/>
                  </a:lnTo>
                  <a:lnTo>
                    <a:pt x="1327380" y="666849"/>
                  </a:lnTo>
                  <a:lnTo>
                    <a:pt x="1317845" y="664467"/>
                  </a:lnTo>
                  <a:lnTo>
                    <a:pt x="1305133" y="661555"/>
                  </a:lnTo>
                  <a:lnTo>
                    <a:pt x="1292421" y="659437"/>
                  </a:lnTo>
                  <a:lnTo>
                    <a:pt x="1279179" y="657584"/>
                  </a:lnTo>
                  <a:lnTo>
                    <a:pt x="1265936" y="656261"/>
                  </a:lnTo>
                  <a:lnTo>
                    <a:pt x="1265936" y="609670"/>
                  </a:lnTo>
                  <a:lnTo>
                    <a:pt x="1265936" y="607817"/>
                  </a:lnTo>
                  <a:lnTo>
                    <a:pt x="1265672" y="606229"/>
                  </a:lnTo>
                  <a:lnTo>
                    <a:pt x="1264877" y="603052"/>
                  </a:lnTo>
                  <a:lnTo>
                    <a:pt x="1263288" y="600405"/>
                  </a:lnTo>
                  <a:lnTo>
                    <a:pt x="1261169" y="597758"/>
                  </a:lnTo>
                  <a:lnTo>
                    <a:pt x="1258786" y="595905"/>
                  </a:lnTo>
                  <a:lnTo>
                    <a:pt x="1255873" y="594052"/>
                  </a:lnTo>
                  <a:lnTo>
                    <a:pt x="1252694" y="593258"/>
                  </a:lnTo>
                  <a:lnTo>
                    <a:pt x="1251105" y="592993"/>
                  </a:lnTo>
                  <a:lnTo>
                    <a:pt x="1249516" y="592728"/>
                  </a:lnTo>
                  <a:lnTo>
                    <a:pt x="1185954" y="592728"/>
                  </a:lnTo>
                  <a:close/>
                  <a:moveTo>
                    <a:pt x="994739" y="469900"/>
                  </a:moveTo>
                  <a:lnTo>
                    <a:pt x="1212438" y="469900"/>
                  </a:lnTo>
                  <a:lnTo>
                    <a:pt x="1243160" y="469900"/>
                  </a:lnTo>
                  <a:lnTo>
                    <a:pt x="1460860" y="469900"/>
                  </a:lnTo>
                  <a:lnTo>
                    <a:pt x="1464568" y="475988"/>
                  </a:lnTo>
                  <a:lnTo>
                    <a:pt x="1468540" y="482341"/>
                  </a:lnTo>
                  <a:lnTo>
                    <a:pt x="1472513" y="488430"/>
                  </a:lnTo>
                  <a:lnTo>
                    <a:pt x="1477545" y="494783"/>
                  </a:lnTo>
                  <a:lnTo>
                    <a:pt x="1482842" y="501136"/>
                  </a:lnTo>
                  <a:lnTo>
                    <a:pt x="1488139" y="507490"/>
                  </a:lnTo>
                  <a:lnTo>
                    <a:pt x="1493965" y="514107"/>
                  </a:lnTo>
                  <a:lnTo>
                    <a:pt x="1500321" y="520725"/>
                  </a:lnTo>
                  <a:lnTo>
                    <a:pt x="1513563" y="534226"/>
                  </a:lnTo>
                  <a:lnTo>
                    <a:pt x="1528394" y="547991"/>
                  </a:lnTo>
                  <a:lnTo>
                    <a:pt x="1544020" y="562021"/>
                  </a:lnTo>
                  <a:lnTo>
                    <a:pt x="1560705" y="576845"/>
                  </a:lnTo>
                  <a:lnTo>
                    <a:pt x="1595929" y="607553"/>
                  </a:lnTo>
                  <a:lnTo>
                    <a:pt x="1614733" y="623700"/>
                  </a:lnTo>
                  <a:lnTo>
                    <a:pt x="1633801" y="640113"/>
                  </a:lnTo>
                  <a:lnTo>
                    <a:pt x="1652870" y="657584"/>
                  </a:lnTo>
                  <a:lnTo>
                    <a:pt x="1672468" y="675585"/>
                  </a:lnTo>
                  <a:lnTo>
                    <a:pt x="1691802" y="694115"/>
                  </a:lnTo>
                  <a:lnTo>
                    <a:pt x="1711400" y="713704"/>
                  </a:lnTo>
                  <a:lnTo>
                    <a:pt x="1720934" y="723499"/>
                  </a:lnTo>
                  <a:lnTo>
                    <a:pt x="1730469" y="733558"/>
                  </a:lnTo>
                  <a:lnTo>
                    <a:pt x="1740003" y="743882"/>
                  </a:lnTo>
                  <a:lnTo>
                    <a:pt x="1749272" y="754206"/>
                  </a:lnTo>
                  <a:lnTo>
                    <a:pt x="1758542" y="765059"/>
                  </a:lnTo>
                  <a:lnTo>
                    <a:pt x="1767811" y="775913"/>
                  </a:lnTo>
                  <a:lnTo>
                    <a:pt x="1776816" y="787295"/>
                  </a:lnTo>
                  <a:lnTo>
                    <a:pt x="1785556" y="798414"/>
                  </a:lnTo>
                  <a:lnTo>
                    <a:pt x="1794295" y="810061"/>
                  </a:lnTo>
                  <a:lnTo>
                    <a:pt x="1802770" y="821709"/>
                  </a:lnTo>
                  <a:lnTo>
                    <a:pt x="1810716" y="833886"/>
                  </a:lnTo>
                  <a:lnTo>
                    <a:pt x="1818926" y="845798"/>
                  </a:lnTo>
                  <a:lnTo>
                    <a:pt x="1826606" y="858504"/>
                  </a:lnTo>
                  <a:lnTo>
                    <a:pt x="1834286" y="871211"/>
                  </a:lnTo>
                  <a:lnTo>
                    <a:pt x="1841437" y="884182"/>
                  </a:lnTo>
                  <a:lnTo>
                    <a:pt x="1848323" y="897418"/>
                  </a:lnTo>
                  <a:lnTo>
                    <a:pt x="1854944" y="910918"/>
                  </a:lnTo>
                  <a:lnTo>
                    <a:pt x="1861035" y="924684"/>
                  </a:lnTo>
                  <a:lnTo>
                    <a:pt x="1867127" y="938714"/>
                  </a:lnTo>
                  <a:lnTo>
                    <a:pt x="1872688" y="953008"/>
                  </a:lnTo>
                  <a:lnTo>
                    <a:pt x="1877985" y="967303"/>
                  </a:lnTo>
                  <a:lnTo>
                    <a:pt x="1882752" y="982127"/>
                  </a:lnTo>
                  <a:lnTo>
                    <a:pt x="1887255" y="997481"/>
                  </a:lnTo>
                  <a:lnTo>
                    <a:pt x="1891227" y="1012834"/>
                  </a:lnTo>
                  <a:lnTo>
                    <a:pt x="1894935" y="1028188"/>
                  </a:lnTo>
                  <a:lnTo>
                    <a:pt x="1897848" y="1044336"/>
                  </a:lnTo>
                  <a:lnTo>
                    <a:pt x="1900762" y="1060483"/>
                  </a:lnTo>
                  <a:lnTo>
                    <a:pt x="1903145" y="1077161"/>
                  </a:lnTo>
                  <a:lnTo>
                    <a:pt x="1904734" y="1094103"/>
                  </a:lnTo>
                  <a:lnTo>
                    <a:pt x="1905794" y="1111309"/>
                  </a:lnTo>
                  <a:lnTo>
                    <a:pt x="1906588" y="1128516"/>
                  </a:lnTo>
                  <a:lnTo>
                    <a:pt x="1906588" y="1146517"/>
                  </a:lnTo>
                  <a:lnTo>
                    <a:pt x="1906323" y="1161076"/>
                  </a:lnTo>
                  <a:lnTo>
                    <a:pt x="1905529" y="1175635"/>
                  </a:lnTo>
                  <a:lnTo>
                    <a:pt x="1904469" y="1189665"/>
                  </a:lnTo>
                  <a:lnTo>
                    <a:pt x="1903145" y="1203166"/>
                  </a:lnTo>
                  <a:lnTo>
                    <a:pt x="1901027" y="1216667"/>
                  </a:lnTo>
                  <a:lnTo>
                    <a:pt x="1898908" y="1229108"/>
                  </a:lnTo>
                  <a:lnTo>
                    <a:pt x="1896259" y="1241815"/>
                  </a:lnTo>
                  <a:lnTo>
                    <a:pt x="1893081" y="1253992"/>
                  </a:lnTo>
                  <a:lnTo>
                    <a:pt x="1889903" y="1265639"/>
                  </a:lnTo>
                  <a:lnTo>
                    <a:pt x="1886195" y="1277287"/>
                  </a:lnTo>
                  <a:lnTo>
                    <a:pt x="1881958" y="1288140"/>
                  </a:lnTo>
                  <a:lnTo>
                    <a:pt x="1877720" y="1299258"/>
                  </a:lnTo>
                  <a:lnTo>
                    <a:pt x="1872953" y="1309582"/>
                  </a:lnTo>
                  <a:lnTo>
                    <a:pt x="1867656" y="1319641"/>
                  </a:lnTo>
                  <a:lnTo>
                    <a:pt x="1862360" y="1329436"/>
                  </a:lnTo>
                  <a:lnTo>
                    <a:pt x="1856268" y="1338966"/>
                  </a:lnTo>
                  <a:lnTo>
                    <a:pt x="1850177" y="1347966"/>
                  </a:lnTo>
                  <a:lnTo>
                    <a:pt x="1843556" y="1356967"/>
                  </a:lnTo>
                  <a:lnTo>
                    <a:pt x="1836670" y="1365437"/>
                  </a:lnTo>
                  <a:lnTo>
                    <a:pt x="1829254" y="1373908"/>
                  </a:lnTo>
                  <a:lnTo>
                    <a:pt x="1821839" y="1381850"/>
                  </a:lnTo>
                  <a:lnTo>
                    <a:pt x="1813894" y="1389262"/>
                  </a:lnTo>
                  <a:lnTo>
                    <a:pt x="1805684" y="1396939"/>
                  </a:lnTo>
                  <a:lnTo>
                    <a:pt x="1797209" y="1404086"/>
                  </a:lnTo>
                  <a:lnTo>
                    <a:pt x="1788204" y="1410969"/>
                  </a:lnTo>
                  <a:lnTo>
                    <a:pt x="1779464" y="1417587"/>
                  </a:lnTo>
                  <a:lnTo>
                    <a:pt x="1769665" y="1423675"/>
                  </a:lnTo>
                  <a:lnTo>
                    <a:pt x="1759866" y="1429764"/>
                  </a:lnTo>
                  <a:lnTo>
                    <a:pt x="1749802" y="1435588"/>
                  </a:lnTo>
                  <a:lnTo>
                    <a:pt x="1739473" y="1441411"/>
                  </a:lnTo>
                  <a:lnTo>
                    <a:pt x="1728615" y="1446706"/>
                  </a:lnTo>
                  <a:lnTo>
                    <a:pt x="1717756" y="1451735"/>
                  </a:lnTo>
                  <a:lnTo>
                    <a:pt x="1706633" y="1456500"/>
                  </a:lnTo>
                  <a:lnTo>
                    <a:pt x="1694980" y="1461000"/>
                  </a:lnTo>
                  <a:lnTo>
                    <a:pt x="1683327" y="1465501"/>
                  </a:lnTo>
                  <a:lnTo>
                    <a:pt x="1671144" y="1469736"/>
                  </a:lnTo>
                  <a:lnTo>
                    <a:pt x="1658432" y="1473707"/>
                  </a:lnTo>
                  <a:lnTo>
                    <a:pt x="1645719" y="1477413"/>
                  </a:lnTo>
                  <a:lnTo>
                    <a:pt x="1633007" y="1480854"/>
                  </a:lnTo>
                  <a:lnTo>
                    <a:pt x="1619765" y="1484295"/>
                  </a:lnTo>
                  <a:lnTo>
                    <a:pt x="1606258" y="1487472"/>
                  </a:lnTo>
                  <a:lnTo>
                    <a:pt x="1592486" y="1490384"/>
                  </a:lnTo>
                  <a:lnTo>
                    <a:pt x="1578450" y="1493296"/>
                  </a:lnTo>
                  <a:lnTo>
                    <a:pt x="1563883" y="1495943"/>
                  </a:lnTo>
                  <a:lnTo>
                    <a:pt x="1549582" y="1498325"/>
                  </a:lnTo>
                  <a:lnTo>
                    <a:pt x="1534751" y="1500708"/>
                  </a:lnTo>
                  <a:lnTo>
                    <a:pt x="1519655" y="1502561"/>
                  </a:lnTo>
                  <a:lnTo>
                    <a:pt x="1504294" y="1504679"/>
                  </a:lnTo>
                  <a:lnTo>
                    <a:pt x="1488933" y="1506267"/>
                  </a:lnTo>
                  <a:lnTo>
                    <a:pt x="1473307" y="1507855"/>
                  </a:lnTo>
                  <a:lnTo>
                    <a:pt x="1440997" y="1510767"/>
                  </a:lnTo>
                  <a:lnTo>
                    <a:pt x="1407627" y="1512885"/>
                  </a:lnTo>
                  <a:lnTo>
                    <a:pt x="1373727" y="1515003"/>
                  </a:lnTo>
                  <a:lnTo>
                    <a:pt x="1338768" y="1516061"/>
                  </a:lnTo>
                  <a:lnTo>
                    <a:pt x="1302749" y="1517120"/>
                  </a:lnTo>
                  <a:lnTo>
                    <a:pt x="1266201" y="1517385"/>
                  </a:lnTo>
                  <a:lnTo>
                    <a:pt x="1228859" y="1517650"/>
                  </a:lnTo>
                  <a:lnTo>
                    <a:pt x="1227799" y="1517650"/>
                  </a:lnTo>
                  <a:lnTo>
                    <a:pt x="1226740" y="1517650"/>
                  </a:lnTo>
                  <a:lnTo>
                    <a:pt x="1189662" y="1517385"/>
                  </a:lnTo>
                  <a:lnTo>
                    <a:pt x="1152849" y="1517120"/>
                  </a:lnTo>
                  <a:lnTo>
                    <a:pt x="1117096" y="1516061"/>
                  </a:lnTo>
                  <a:lnTo>
                    <a:pt x="1082136" y="1515003"/>
                  </a:lnTo>
                  <a:lnTo>
                    <a:pt x="1048237" y="1512885"/>
                  </a:lnTo>
                  <a:lnTo>
                    <a:pt x="1014867" y="1510767"/>
                  </a:lnTo>
                  <a:lnTo>
                    <a:pt x="982556" y="1507855"/>
                  </a:lnTo>
                  <a:lnTo>
                    <a:pt x="966930" y="1506267"/>
                  </a:lnTo>
                  <a:lnTo>
                    <a:pt x="951570" y="1504679"/>
                  </a:lnTo>
                  <a:lnTo>
                    <a:pt x="935944" y="1502561"/>
                  </a:lnTo>
                  <a:lnTo>
                    <a:pt x="921113" y="1500708"/>
                  </a:lnTo>
                  <a:lnTo>
                    <a:pt x="906282" y="1498325"/>
                  </a:lnTo>
                  <a:lnTo>
                    <a:pt x="891451" y="1495943"/>
                  </a:lnTo>
                  <a:lnTo>
                    <a:pt x="877149" y="1493296"/>
                  </a:lnTo>
                  <a:lnTo>
                    <a:pt x="863377" y="1490384"/>
                  </a:lnTo>
                  <a:lnTo>
                    <a:pt x="849606" y="1487472"/>
                  </a:lnTo>
                  <a:lnTo>
                    <a:pt x="836099" y="1484295"/>
                  </a:lnTo>
                  <a:lnTo>
                    <a:pt x="822592" y="1480854"/>
                  </a:lnTo>
                  <a:lnTo>
                    <a:pt x="809879" y="1477413"/>
                  </a:lnTo>
                  <a:lnTo>
                    <a:pt x="797167" y="1473707"/>
                  </a:lnTo>
                  <a:lnTo>
                    <a:pt x="784719" y="1469736"/>
                  </a:lnTo>
                  <a:lnTo>
                    <a:pt x="772537" y="1465501"/>
                  </a:lnTo>
                  <a:lnTo>
                    <a:pt x="760884" y="1461000"/>
                  </a:lnTo>
                  <a:lnTo>
                    <a:pt x="749231" y="1456500"/>
                  </a:lnTo>
                  <a:lnTo>
                    <a:pt x="737842" y="1451735"/>
                  </a:lnTo>
                  <a:lnTo>
                    <a:pt x="726719" y="1446706"/>
                  </a:lnTo>
                  <a:lnTo>
                    <a:pt x="716125" y="1441411"/>
                  </a:lnTo>
                  <a:lnTo>
                    <a:pt x="705797" y="1435588"/>
                  </a:lnTo>
                  <a:lnTo>
                    <a:pt x="695733" y="1429764"/>
                  </a:lnTo>
                  <a:lnTo>
                    <a:pt x="686198" y="1423675"/>
                  </a:lnTo>
                  <a:lnTo>
                    <a:pt x="676399" y="1417587"/>
                  </a:lnTo>
                  <a:lnTo>
                    <a:pt x="667130" y="1410969"/>
                  </a:lnTo>
                  <a:lnTo>
                    <a:pt x="658655" y="1404086"/>
                  </a:lnTo>
                  <a:lnTo>
                    <a:pt x="650180" y="1396939"/>
                  </a:lnTo>
                  <a:lnTo>
                    <a:pt x="641705" y="1389262"/>
                  </a:lnTo>
                  <a:lnTo>
                    <a:pt x="633760" y="1381850"/>
                  </a:lnTo>
                  <a:lnTo>
                    <a:pt x="626609" y="1373908"/>
                  </a:lnTo>
                  <a:lnTo>
                    <a:pt x="619193" y="1365437"/>
                  </a:lnTo>
                  <a:lnTo>
                    <a:pt x="612043" y="1356967"/>
                  </a:lnTo>
                  <a:lnTo>
                    <a:pt x="605687" y="1347966"/>
                  </a:lnTo>
                  <a:lnTo>
                    <a:pt x="599595" y="1338966"/>
                  </a:lnTo>
                  <a:lnTo>
                    <a:pt x="593504" y="1329436"/>
                  </a:lnTo>
                  <a:lnTo>
                    <a:pt x="588207" y="1319641"/>
                  </a:lnTo>
                  <a:lnTo>
                    <a:pt x="582910" y="1309582"/>
                  </a:lnTo>
                  <a:lnTo>
                    <a:pt x="578143" y="1299258"/>
                  </a:lnTo>
                  <a:lnTo>
                    <a:pt x="573641" y="1288140"/>
                  </a:lnTo>
                  <a:lnTo>
                    <a:pt x="569668" y="1277287"/>
                  </a:lnTo>
                  <a:lnTo>
                    <a:pt x="565695" y="1265639"/>
                  </a:lnTo>
                  <a:lnTo>
                    <a:pt x="562517" y="1253992"/>
                  </a:lnTo>
                  <a:lnTo>
                    <a:pt x="559604" y="1241815"/>
                  </a:lnTo>
                  <a:lnTo>
                    <a:pt x="556691" y="1229108"/>
                  </a:lnTo>
                  <a:lnTo>
                    <a:pt x="554572" y="1216667"/>
                  </a:lnTo>
                  <a:lnTo>
                    <a:pt x="552718" y="1203166"/>
                  </a:lnTo>
                  <a:lnTo>
                    <a:pt x="551129" y="1189665"/>
                  </a:lnTo>
                  <a:lnTo>
                    <a:pt x="550070" y="1175635"/>
                  </a:lnTo>
                  <a:lnTo>
                    <a:pt x="549540" y="1161076"/>
                  </a:lnTo>
                  <a:lnTo>
                    <a:pt x="549275" y="1146517"/>
                  </a:lnTo>
                  <a:lnTo>
                    <a:pt x="549275" y="1128516"/>
                  </a:lnTo>
                  <a:lnTo>
                    <a:pt x="549805" y="1111309"/>
                  </a:lnTo>
                  <a:lnTo>
                    <a:pt x="551129" y="1094103"/>
                  </a:lnTo>
                  <a:lnTo>
                    <a:pt x="552718" y="1077161"/>
                  </a:lnTo>
                  <a:lnTo>
                    <a:pt x="555102" y="1060483"/>
                  </a:lnTo>
                  <a:lnTo>
                    <a:pt x="557485" y="1044336"/>
                  </a:lnTo>
                  <a:lnTo>
                    <a:pt x="560663" y="1028188"/>
                  </a:lnTo>
                  <a:lnTo>
                    <a:pt x="564371" y="1012834"/>
                  </a:lnTo>
                  <a:lnTo>
                    <a:pt x="568344" y="997481"/>
                  </a:lnTo>
                  <a:lnTo>
                    <a:pt x="572846" y="982127"/>
                  </a:lnTo>
                  <a:lnTo>
                    <a:pt x="577878" y="967303"/>
                  </a:lnTo>
                  <a:lnTo>
                    <a:pt x="582910" y="953008"/>
                  </a:lnTo>
                  <a:lnTo>
                    <a:pt x="588472" y="938714"/>
                  </a:lnTo>
                  <a:lnTo>
                    <a:pt x="594563" y="924684"/>
                  </a:lnTo>
                  <a:lnTo>
                    <a:pt x="600919" y="910918"/>
                  </a:lnTo>
                  <a:lnTo>
                    <a:pt x="607276" y="897418"/>
                  </a:lnTo>
                  <a:lnTo>
                    <a:pt x="614426" y="884182"/>
                  </a:lnTo>
                  <a:lnTo>
                    <a:pt x="621577" y="871211"/>
                  </a:lnTo>
                  <a:lnTo>
                    <a:pt x="628993" y="858504"/>
                  </a:lnTo>
                  <a:lnTo>
                    <a:pt x="636938" y="845798"/>
                  </a:lnTo>
                  <a:lnTo>
                    <a:pt x="644883" y="833886"/>
                  </a:lnTo>
                  <a:lnTo>
                    <a:pt x="653093" y="821709"/>
                  </a:lnTo>
                  <a:lnTo>
                    <a:pt x="661568" y="810061"/>
                  </a:lnTo>
                  <a:lnTo>
                    <a:pt x="670043" y="798414"/>
                  </a:lnTo>
                  <a:lnTo>
                    <a:pt x="679048" y="787295"/>
                  </a:lnTo>
                  <a:lnTo>
                    <a:pt x="688052" y="775913"/>
                  </a:lnTo>
                  <a:lnTo>
                    <a:pt x="697057" y="765059"/>
                  </a:lnTo>
                  <a:lnTo>
                    <a:pt x="706326" y="754206"/>
                  </a:lnTo>
                  <a:lnTo>
                    <a:pt x="715596" y="743882"/>
                  </a:lnTo>
                  <a:lnTo>
                    <a:pt x="725130" y="733558"/>
                  </a:lnTo>
                  <a:lnTo>
                    <a:pt x="734664" y="723499"/>
                  </a:lnTo>
                  <a:lnTo>
                    <a:pt x="744463" y="713704"/>
                  </a:lnTo>
                  <a:lnTo>
                    <a:pt x="764062" y="694115"/>
                  </a:lnTo>
                  <a:lnTo>
                    <a:pt x="783395" y="675585"/>
                  </a:lnTo>
                  <a:lnTo>
                    <a:pt x="802729" y="657584"/>
                  </a:lnTo>
                  <a:lnTo>
                    <a:pt x="822062" y="640113"/>
                  </a:lnTo>
                  <a:lnTo>
                    <a:pt x="841131" y="623700"/>
                  </a:lnTo>
                  <a:lnTo>
                    <a:pt x="859934" y="607553"/>
                  </a:lnTo>
                  <a:lnTo>
                    <a:pt x="895158" y="576845"/>
                  </a:lnTo>
                  <a:lnTo>
                    <a:pt x="911843" y="562021"/>
                  </a:lnTo>
                  <a:lnTo>
                    <a:pt x="927204" y="547991"/>
                  </a:lnTo>
                  <a:lnTo>
                    <a:pt x="941770" y="534226"/>
                  </a:lnTo>
                  <a:lnTo>
                    <a:pt x="955277" y="520725"/>
                  </a:lnTo>
                  <a:lnTo>
                    <a:pt x="961634" y="514107"/>
                  </a:lnTo>
                  <a:lnTo>
                    <a:pt x="967460" y="507490"/>
                  </a:lnTo>
                  <a:lnTo>
                    <a:pt x="973022" y="501136"/>
                  </a:lnTo>
                  <a:lnTo>
                    <a:pt x="978054" y="494783"/>
                  </a:lnTo>
                  <a:lnTo>
                    <a:pt x="982821" y="488430"/>
                  </a:lnTo>
                  <a:lnTo>
                    <a:pt x="987323" y="482341"/>
                  </a:lnTo>
                  <a:lnTo>
                    <a:pt x="991296" y="475988"/>
                  </a:lnTo>
                  <a:lnTo>
                    <a:pt x="994739" y="469900"/>
                  </a:lnTo>
                  <a:close/>
                  <a:moveTo>
                    <a:pt x="1025790" y="350837"/>
                  </a:moveTo>
                  <a:lnTo>
                    <a:pt x="1427428" y="350837"/>
                  </a:lnTo>
                  <a:lnTo>
                    <a:pt x="1431926" y="351101"/>
                  </a:lnTo>
                  <a:lnTo>
                    <a:pt x="1436159" y="351631"/>
                  </a:lnTo>
                  <a:lnTo>
                    <a:pt x="1440657" y="352953"/>
                  </a:lnTo>
                  <a:lnTo>
                    <a:pt x="1444361" y="354012"/>
                  </a:lnTo>
                  <a:lnTo>
                    <a:pt x="1448330" y="355599"/>
                  </a:lnTo>
                  <a:lnTo>
                    <a:pt x="1452034" y="357716"/>
                  </a:lnTo>
                  <a:lnTo>
                    <a:pt x="1455474" y="359833"/>
                  </a:lnTo>
                  <a:lnTo>
                    <a:pt x="1458913" y="362478"/>
                  </a:lnTo>
                  <a:lnTo>
                    <a:pt x="1461559" y="365124"/>
                  </a:lnTo>
                  <a:lnTo>
                    <a:pt x="1464205" y="368035"/>
                  </a:lnTo>
                  <a:lnTo>
                    <a:pt x="1466322" y="371474"/>
                  </a:lnTo>
                  <a:lnTo>
                    <a:pt x="1468174" y="374649"/>
                  </a:lnTo>
                  <a:lnTo>
                    <a:pt x="1469761" y="378354"/>
                  </a:lnTo>
                  <a:lnTo>
                    <a:pt x="1470819" y="382058"/>
                  </a:lnTo>
                  <a:lnTo>
                    <a:pt x="1471349" y="386027"/>
                  </a:lnTo>
                  <a:lnTo>
                    <a:pt x="1471613" y="389995"/>
                  </a:lnTo>
                  <a:lnTo>
                    <a:pt x="1471349" y="393964"/>
                  </a:lnTo>
                  <a:lnTo>
                    <a:pt x="1470819" y="397668"/>
                  </a:lnTo>
                  <a:lnTo>
                    <a:pt x="1469761" y="401372"/>
                  </a:lnTo>
                  <a:lnTo>
                    <a:pt x="1468174" y="405077"/>
                  </a:lnTo>
                  <a:lnTo>
                    <a:pt x="1466322" y="408516"/>
                  </a:lnTo>
                  <a:lnTo>
                    <a:pt x="1464205" y="411427"/>
                  </a:lnTo>
                  <a:lnTo>
                    <a:pt x="1461559" y="414602"/>
                  </a:lnTo>
                  <a:lnTo>
                    <a:pt x="1458913" y="417512"/>
                  </a:lnTo>
                  <a:lnTo>
                    <a:pt x="1455474" y="419893"/>
                  </a:lnTo>
                  <a:lnTo>
                    <a:pt x="1452034" y="422275"/>
                  </a:lnTo>
                  <a:lnTo>
                    <a:pt x="1448330" y="424127"/>
                  </a:lnTo>
                  <a:lnTo>
                    <a:pt x="1444361" y="425979"/>
                  </a:lnTo>
                  <a:lnTo>
                    <a:pt x="1440657" y="427037"/>
                  </a:lnTo>
                  <a:lnTo>
                    <a:pt x="1436159" y="428096"/>
                  </a:lnTo>
                  <a:lnTo>
                    <a:pt x="1431926" y="428625"/>
                  </a:lnTo>
                  <a:lnTo>
                    <a:pt x="1427428" y="428625"/>
                  </a:lnTo>
                  <a:lnTo>
                    <a:pt x="1025790" y="428625"/>
                  </a:lnTo>
                  <a:lnTo>
                    <a:pt x="1021027" y="428625"/>
                  </a:lnTo>
                  <a:lnTo>
                    <a:pt x="1016794" y="428096"/>
                  </a:lnTo>
                  <a:lnTo>
                    <a:pt x="1012296" y="427037"/>
                  </a:lnTo>
                  <a:lnTo>
                    <a:pt x="1008327" y="425979"/>
                  </a:lnTo>
                  <a:lnTo>
                    <a:pt x="1004359" y="424127"/>
                  </a:lnTo>
                  <a:lnTo>
                    <a:pt x="1000654" y="422275"/>
                  </a:lnTo>
                  <a:lnTo>
                    <a:pt x="997479" y="419893"/>
                  </a:lnTo>
                  <a:lnTo>
                    <a:pt x="994040" y="417512"/>
                  </a:lnTo>
                  <a:lnTo>
                    <a:pt x="991129" y="414602"/>
                  </a:lnTo>
                  <a:lnTo>
                    <a:pt x="988748" y="411427"/>
                  </a:lnTo>
                  <a:lnTo>
                    <a:pt x="986367" y="408516"/>
                  </a:lnTo>
                  <a:lnTo>
                    <a:pt x="984779" y="405077"/>
                  </a:lnTo>
                  <a:lnTo>
                    <a:pt x="983192" y="401372"/>
                  </a:lnTo>
                  <a:lnTo>
                    <a:pt x="981869" y="397668"/>
                  </a:lnTo>
                  <a:lnTo>
                    <a:pt x="981340" y="393964"/>
                  </a:lnTo>
                  <a:lnTo>
                    <a:pt x="981075" y="389995"/>
                  </a:lnTo>
                  <a:lnTo>
                    <a:pt x="981340" y="386027"/>
                  </a:lnTo>
                  <a:lnTo>
                    <a:pt x="981869" y="382058"/>
                  </a:lnTo>
                  <a:lnTo>
                    <a:pt x="983192" y="378354"/>
                  </a:lnTo>
                  <a:lnTo>
                    <a:pt x="984779" y="374649"/>
                  </a:lnTo>
                  <a:lnTo>
                    <a:pt x="986367" y="371474"/>
                  </a:lnTo>
                  <a:lnTo>
                    <a:pt x="988748" y="368035"/>
                  </a:lnTo>
                  <a:lnTo>
                    <a:pt x="991129" y="365124"/>
                  </a:lnTo>
                  <a:lnTo>
                    <a:pt x="994040" y="362478"/>
                  </a:lnTo>
                  <a:lnTo>
                    <a:pt x="997479" y="359833"/>
                  </a:lnTo>
                  <a:lnTo>
                    <a:pt x="1000654" y="357716"/>
                  </a:lnTo>
                  <a:lnTo>
                    <a:pt x="1004359" y="355599"/>
                  </a:lnTo>
                  <a:lnTo>
                    <a:pt x="1008327" y="354012"/>
                  </a:lnTo>
                  <a:lnTo>
                    <a:pt x="1012296" y="352953"/>
                  </a:lnTo>
                  <a:lnTo>
                    <a:pt x="1016794" y="351631"/>
                  </a:lnTo>
                  <a:lnTo>
                    <a:pt x="1021027" y="351101"/>
                  </a:lnTo>
                  <a:lnTo>
                    <a:pt x="1025790" y="350837"/>
                  </a:lnTo>
                  <a:close/>
                  <a:moveTo>
                    <a:pt x="1218698" y="0"/>
                  </a:moveTo>
                  <a:lnTo>
                    <a:pt x="1230852" y="0"/>
                  </a:lnTo>
                  <a:lnTo>
                    <a:pt x="1242477" y="0"/>
                  </a:lnTo>
                  <a:lnTo>
                    <a:pt x="1259387" y="265"/>
                  </a:lnTo>
                  <a:lnTo>
                    <a:pt x="1268898" y="529"/>
                  </a:lnTo>
                  <a:lnTo>
                    <a:pt x="1278938" y="1324"/>
                  </a:lnTo>
                  <a:lnTo>
                    <a:pt x="1289243" y="2118"/>
                  </a:lnTo>
                  <a:lnTo>
                    <a:pt x="1299811" y="2913"/>
                  </a:lnTo>
                  <a:lnTo>
                    <a:pt x="1310380" y="4237"/>
                  </a:lnTo>
                  <a:lnTo>
                    <a:pt x="1320420" y="6090"/>
                  </a:lnTo>
                  <a:lnTo>
                    <a:pt x="1329931" y="7944"/>
                  </a:lnTo>
                  <a:lnTo>
                    <a:pt x="1338914" y="10327"/>
                  </a:lnTo>
                  <a:lnTo>
                    <a:pt x="1343142" y="11387"/>
                  </a:lnTo>
                  <a:lnTo>
                    <a:pt x="1347105" y="12711"/>
                  </a:lnTo>
                  <a:lnTo>
                    <a:pt x="1350540" y="14564"/>
                  </a:lnTo>
                  <a:lnTo>
                    <a:pt x="1353974" y="15889"/>
                  </a:lnTo>
                  <a:lnTo>
                    <a:pt x="1356881" y="17477"/>
                  </a:lnTo>
                  <a:lnTo>
                    <a:pt x="1359523" y="19596"/>
                  </a:lnTo>
                  <a:lnTo>
                    <a:pt x="1361636" y="21450"/>
                  </a:lnTo>
                  <a:lnTo>
                    <a:pt x="1363486" y="23568"/>
                  </a:lnTo>
                  <a:lnTo>
                    <a:pt x="1365600" y="26746"/>
                  </a:lnTo>
                  <a:lnTo>
                    <a:pt x="1367449" y="30718"/>
                  </a:lnTo>
                  <a:lnTo>
                    <a:pt x="1368506" y="34690"/>
                  </a:lnTo>
                  <a:lnTo>
                    <a:pt x="1369034" y="39192"/>
                  </a:lnTo>
                  <a:lnTo>
                    <a:pt x="1369299" y="43959"/>
                  </a:lnTo>
                  <a:lnTo>
                    <a:pt x="1369034" y="48725"/>
                  </a:lnTo>
                  <a:lnTo>
                    <a:pt x="1368242" y="54022"/>
                  </a:lnTo>
                  <a:lnTo>
                    <a:pt x="1367449" y="59583"/>
                  </a:lnTo>
                  <a:lnTo>
                    <a:pt x="1365864" y="65144"/>
                  </a:lnTo>
                  <a:lnTo>
                    <a:pt x="1364279" y="70705"/>
                  </a:lnTo>
                  <a:lnTo>
                    <a:pt x="1362165" y="76531"/>
                  </a:lnTo>
                  <a:lnTo>
                    <a:pt x="1360315" y="82621"/>
                  </a:lnTo>
                  <a:lnTo>
                    <a:pt x="1355295" y="94538"/>
                  </a:lnTo>
                  <a:lnTo>
                    <a:pt x="1349747" y="106719"/>
                  </a:lnTo>
                  <a:lnTo>
                    <a:pt x="1343670" y="119166"/>
                  </a:lnTo>
                  <a:lnTo>
                    <a:pt x="1337857" y="131082"/>
                  </a:lnTo>
                  <a:lnTo>
                    <a:pt x="1326496" y="153856"/>
                  </a:lnTo>
                  <a:lnTo>
                    <a:pt x="1321212" y="164184"/>
                  </a:lnTo>
                  <a:lnTo>
                    <a:pt x="1317249" y="173982"/>
                  </a:lnTo>
                  <a:lnTo>
                    <a:pt x="1315400" y="177954"/>
                  </a:lnTo>
                  <a:lnTo>
                    <a:pt x="1314078" y="182191"/>
                  </a:lnTo>
                  <a:lnTo>
                    <a:pt x="1313286" y="185899"/>
                  </a:lnTo>
                  <a:lnTo>
                    <a:pt x="1312493" y="189341"/>
                  </a:lnTo>
                  <a:lnTo>
                    <a:pt x="1318834" y="188812"/>
                  </a:lnTo>
                  <a:lnTo>
                    <a:pt x="1324647" y="187488"/>
                  </a:lnTo>
                  <a:lnTo>
                    <a:pt x="1330724" y="185634"/>
                  </a:lnTo>
                  <a:lnTo>
                    <a:pt x="1336272" y="183250"/>
                  </a:lnTo>
                  <a:lnTo>
                    <a:pt x="1341556" y="180338"/>
                  </a:lnTo>
                  <a:lnTo>
                    <a:pt x="1346841" y="176895"/>
                  </a:lnTo>
                  <a:lnTo>
                    <a:pt x="1351861" y="173188"/>
                  </a:lnTo>
                  <a:lnTo>
                    <a:pt x="1356616" y="169480"/>
                  </a:lnTo>
                  <a:lnTo>
                    <a:pt x="1361372" y="164978"/>
                  </a:lnTo>
                  <a:lnTo>
                    <a:pt x="1365864" y="160212"/>
                  </a:lnTo>
                  <a:lnTo>
                    <a:pt x="1370091" y="154915"/>
                  </a:lnTo>
                  <a:lnTo>
                    <a:pt x="1374319" y="149884"/>
                  </a:lnTo>
                  <a:lnTo>
                    <a:pt x="1378282" y="144323"/>
                  </a:lnTo>
                  <a:lnTo>
                    <a:pt x="1382245" y="139027"/>
                  </a:lnTo>
                  <a:lnTo>
                    <a:pt x="1385944" y="133201"/>
                  </a:lnTo>
                  <a:lnTo>
                    <a:pt x="1389114" y="127375"/>
                  </a:lnTo>
                  <a:lnTo>
                    <a:pt x="1396248" y="115723"/>
                  </a:lnTo>
                  <a:lnTo>
                    <a:pt x="1402325" y="104071"/>
                  </a:lnTo>
                  <a:lnTo>
                    <a:pt x="1413950" y="82357"/>
                  </a:lnTo>
                  <a:lnTo>
                    <a:pt x="1418970" y="72559"/>
                  </a:lnTo>
                  <a:lnTo>
                    <a:pt x="1423990" y="64614"/>
                  </a:lnTo>
                  <a:lnTo>
                    <a:pt x="1426104" y="60907"/>
                  </a:lnTo>
                  <a:lnTo>
                    <a:pt x="1428746" y="57729"/>
                  </a:lnTo>
                  <a:lnTo>
                    <a:pt x="1431124" y="55081"/>
                  </a:lnTo>
                  <a:lnTo>
                    <a:pt x="1433238" y="52698"/>
                  </a:lnTo>
                  <a:lnTo>
                    <a:pt x="1435880" y="51109"/>
                  </a:lnTo>
                  <a:lnTo>
                    <a:pt x="1438258" y="49255"/>
                  </a:lnTo>
                  <a:lnTo>
                    <a:pt x="1441428" y="48196"/>
                  </a:lnTo>
                  <a:lnTo>
                    <a:pt x="1444863" y="47137"/>
                  </a:lnTo>
                  <a:lnTo>
                    <a:pt x="1448033" y="46342"/>
                  </a:lnTo>
                  <a:lnTo>
                    <a:pt x="1451997" y="45812"/>
                  </a:lnTo>
                  <a:lnTo>
                    <a:pt x="1455960" y="45283"/>
                  </a:lnTo>
                  <a:lnTo>
                    <a:pt x="1459923" y="45283"/>
                  </a:lnTo>
                  <a:lnTo>
                    <a:pt x="1464415" y="45283"/>
                  </a:lnTo>
                  <a:lnTo>
                    <a:pt x="1468642" y="45812"/>
                  </a:lnTo>
                  <a:lnTo>
                    <a:pt x="1477889" y="46872"/>
                  </a:lnTo>
                  <a:lnTo>
                    <a:pt x="1487665" y="48461"/>
                  </a:lnTo>
                  <a:lnTo>
                    <a:pt x="1497441" y="50844"/>
                  </a:lnTo>
                  <a:lnTo>
                    <a:pt x="1507217" y="53227"/>
                  </a:lnTo>
                  <a:lnTo>
                    <a:pt x="1517257" y="56140"/>
                  </a:lnTo>
                  <a:lnTo>
                    <a:pt x="1527033" y="59053"/>
                  </a:lnTo>
                  <a:lnTo>
                    <a:pt x="1536280" y="62231"/>
                  </a:lnTo>
                  <a:lnTo>
                    <a:pt x="1545263" y="65673"/>
                  </a:lnTo>
                  <a:lnTo>
                    <a:pt x="1553190" y="68851"/>
                  </a:lnTo>
                  <a:lnTo>
                    <a:pt x="1567193" y="74677"/>
                  </a:lnTo>
                  <a:lnTo>
                    <a:pt x="1578290" y="79709"/>
                  </a:lnTo>
                  <a:lnTo>
                    <a:pt x="1587801" y="84210"/>
                  </a:lnTo>
                  <a:lnTo>
                    <a:pt x="1595463" y="88447"/>
                  </a:lnTo>
                  <a:lnTo>
                    <a:pt x="1601804" y="92420"/>
                  </a:lnTo>
                  <a:lnTo>
                    <a:pt x="1604182" y="94273"/>
                  </a:lnTo>
                  <a:lnTo>
                    <a:pt x="1606560" y="96127"/>
                  </a:lnTo>
                  <a:lnTo>
                    <a:pt x="1608410" y="97716"/>
                  </a:lnTo>
                  <a:lnTo>
                    <a:pt x="1609995" y="99305"/>
                  </a:lnTo>
                  <a:lnTo>
                    <a:pt x="1611052" y="101158"/>
                  </a:lnTo>
                  <a:lnTo>
                    <a:pt x="1612109" y="102747"/>
                  </a:lnTo>
                  <a:lnTo>
                    <a:pt x="1612637" y="104336"/>
                  </a:lnTo>
                  <a:lnTo>
                    <a:pt x="1612901" y="106190"/>
                  </a:lnTo>
                  <a:lnTo>
                    <a:pt x="1612901" y="107779"/>
                  </a:lnTo>
                  <a:lnTo>
                    <a:pt x="1612637" y="109103"/>
                  </a:lnTo>
                  <a:lnTo>
                    <a:pt x="1612109" y="110956"/>
                  </a:lnTo>
                  <a:lnTo>
                    <a:pt x="1611316" y="112545"/>
                  </a:lnTo>
                  <a:lnTo>
                    <a:pt x="1610523" y="114399"/>
                  </a:lnTo>
                  <a:lnTo>
                    <a:pt x="1609202" y="115988"/>
                  </a:lnTo>
                  <a:lnTo>
                    <a:pt x="1605768" y="119431"/>
                  </a:lnTo>
                  <a:lnTo>
                    <a:pt x="1601804" y="122873"/>
                  </a:lnTo>
                  <a:lnTo>
                    <a:pt x="1596784" y="126845"/>
                  </a:lnTo>
                  <a:lnTo>
                    <a:pt x="1584895" y="135849"/>
                  </a:lnTo>
                  <a:lnTo>
                    <a:pt x="1570627" y="146706"/>
                  </a:lnTo>
                  <a:lnTo>
                    <a:pt x="1562701" y="152532"/>
                  </a:lnTo>
                  <a:lnTo>
                    <a:pt x="1555039" y="159152"/>
                  </a:lnTo>
                  <a:lnTo>
                    <a:pt x="1546584" y="166567"/>
                  </a:lnTo>
                  <a:lnTo>
                    <a:pt x="1537865" y="174512"/>
                  </a:lnTo>
                  <a:lnTo>
                    <a:pt x="1529146" y="183250"/>
                  </a:lnTo>
                  <a:lnTo>
                    <a:pt x="1520427" y="192784"/>
                  </a:lnTo>
                  <a:lnTo>
                    <a:pt x="1511444" y="203111"/>
                  </a:lnTo>
                  <a:lnTo>
                    <a:pt x="1507217" y="208673"/>
                  </a:lnTo>
                  <a:lnTo>
                    <a:pt x="1502725" y="214234"/>
                  </a:lnTo>
                  <a:lnTo>
                    <a:pt x="1498498" y="220589"/>
                  </a:lnTo>
                  <a:lnTo>
                    <a:pt x="1494270" y="226680"/>
                  </a:lnTo>
                  <a:lnTo>
                    <a:pt x="1490043" y="233300"/>
                  </a:lnTo>
                  <a:lnTo>
                    <a:pt x="1486080" y="240185"/>
                  </a:lnTo>
                  <a:lnTo>
                    <a:pt x="1482117" y="247335"/>
                  </a:lnTo>
                  <a:lnTo>
                    <a:pt x="1478154" y="254485"/>
                  </a:lnTo>
                  <a:lnTo>
                    <a:pt x="1474190" y="262165"/>
                  </a:lnTo>
                  <a:lnTo>
                    <a:pt x="1470491" y="270374"/>
                  </a:lnTo>
                  <a:lnTo>
                    <a:pt x="1466792" y="278318"/>
                  </a:lnTo>
                  <a:lnTo>
                    <a:pt x="1463622" y="286792"/>
                  </a:lnTo>
                  <a:lnTo>
                    <a:pt x="1460187" y="295796"/>
                  </a:lnTo>
                  <a:lnTo>
                    <a:pt x="1456752" y="304800"/>
                  </a:lnTo>
                  <a:lnTo>
                    <a:pt x="1234815" y="304800"/>
                  </a:lnTo>
                  <a:lnTo>
                    <a:pt x="1226625" y="304800"/>
                  </a:lnTo>
                  <a:lnTo>
                    <a:pt x="1004423" y="304800"/>
                  </a:lnTo>
                  <a:lnTo>
                    <a:pt x="1001253" y="295796"/>
                  </a:lnTo>
                  <a:lnTo>
                    <a:pt x="998082" y="287057"/>
                  </a:lnTo>
                  <a:lnTo>
                    <a:pt x="994647" y="278583"/>
                  </a:lnTo>
                  <a:lnTo>
                    <a:pt x="990948" y="270639"/>
                  </a:lnTo>
                  <a:lnTo>
                    <a:pt x="987514" y="262959"/>
                  </a:lnTo>
                  <a:lnTo>
                    <a:pt x="984079" y="255280"/>
                  </a:lnTo>
                  <a:lnTo>
                    <a:pt x="980380" y="248395"/>
                  </a:lnTo>
                  <a:lnTo>
                    <a:pt x="976417" y="241509"/>
                  </a:lnTo>
                  <a:lnTo>
                    <a:pt x="972718" y="235154"/>
                  </a:lnTo>
                  <a:lnTo>
                    <a:pt x="968755" y="229063"/>
                  </a:lnTo>
                  <a:lnTo>
                    <a:pt x="965056" y="223237"/>
                  </a:lnTo>
                  <a:lnTo>
                    <a:pt x="961357" y="217676"/>
                  </a:lnTo>
                  <a:lnTo>
                    <a:pt x="957393" y="212380"/>
                  </a:lnTo>
                  <a:lnTo>
                    <a:pt x="953430" y="207348"/>
                  </a:lnTo>
                  <a:lnTo>
                    <a:pt x="945504" y="198080"/>
                  </a:lnTo>
                  <a:lnTo>
                    <a:pt x="937578" y="189606"/>
                  </a:lnTo>
                  <a:lnTo>
                    <a:pt x="929916" y="181926"/>
                  </a:lnTo>
                  <a:lnTo>
                    <a:pt x="922253" y="175041"/>
                  </a:lnTo>
                  <a:lnTo>
                    <a:pt x="914855" y="169215"/>
                  </a:lnTo>
                  <a:lnTo>
                    <a:pt x="907986" y="163390"/>
                  </a:lnTo>
                  <a:lnTo>
                    <a:pt x="900852" y="158358"/>
                  </a:lnTo>
                  <a:lnTo>
                    <a:pt x="888699" y="149884"/>
                  </a:lnTo>
                  <a:lnTo>
                    <a:pt x="877866" y="142469"/>
                  </a:lnTo>
                  <a:lnTo>
                    <a:pt x="873374" y="139027"/>
                  </a:lnTo>
                  <a:lnTo>
                    <a:pt x="869940" y="135584"/>
                  </a:lnTo>
                  <a:lnTo>
                    <a:pt x="866505" y="132671"/>
                  </a:lnTo>
                  <a:lnTo>
                    <a:pt x="865448" y="130817"/>
                  </a:lnTo>
                  <a:lnTo>
                    <a:pt x="864127" y="129229"/>
                  </a:lnTo>
                  <a:lnTo>
                    <a:pt x="863334" y="127110"/>
                  </a:lnTo>
                  <a:lnTo>
                    <a:pt x="862542" y="125521"/>
                  </a:lnTo>
                  <a:lnTo>
                    <a:pt x="862277" y="123668"/>
                  </a:lnTo>
                  <a:lnTo>
                    <a:pt x="862013" y="121814"/>
                  </a:lnTo>
                  <a:lnTo>
                    <a:pt x="862013" y="119960"/>
                  </a:lnTo>
                  <a:lnTo>
                    <a:pt x="862277" y="117577"/>
                  </a:lnTo>
                  <a:lnTo>
                    <a:pt x="862542" y="115723"/>
                  </a:lnTo>
                  <a:lnTo>
                    <a:pt x="863334" y="113340"/>
                  </a:lnTo>
                  <a:lnTo>
                    <a:pt x="864127" y="110956"/>
                  </a:lnTo>
                  <a:lnTo>
                    <a:pt x="865712" y="108308"/>
                  </a:lnTo>
                  <a:lnTo>
                    <a:pt x="868883" y="103012"/>
                  </a:lnTo>
                  <a:lnTo>
                    <a:pt x="873374" y="97186"/>
                  </a:lnTo>
                  <a:lnTo>
                    <a:pt x="879187" y="90301"/>
                  </a:lnTo>
                  <a:lnTo>
                    <a:pt x="885792" y="83151"/>
                  </a:lnTo>
                  <a:lnTo>
                    <a:pt x="893983" y="74677"/>
                  </a:lnTo>
                  <a:lnTo>
                    <a:pt x="896625" y="72029"/>
                  </a:lnTo>
                  <a:lnTo>
                    <a:pt x="899795" y="69910"/>
                  </a:lnTo>
                  <a:lnTo>
                    <a:pt x="902966" y="67527"/>
                  </a:lnTo>
                  <a:lnTo>
                    <a:pt x="906665" y="65409"/>
                  </a:lnTo>
                  <a:lnTo>
                    <a:pt x="910364" y="63025"/>
                  </a:lnTo>
                  <a:lnTo>
                    <a:pt x="914327" y="60907"/>
                  </a:lnTo>
                  <a:lnTo>
                    <a:pt x="923046" y="57199"/>
                  </a:lnTo>
                  <a:lnTo>
                    <a:pt x="932029" y="53492"/>
                  </a:lnTo>
                  <a:lnTo>
                    <a:pt x="941805" y="50579"/>
                  </a:lnTo>
                  <a:lnTo>
                    <a:pt x="952109" y="47931"/>
                  </a:lnTo>
                  <a:lnTo>
                    <a:pt x="962149" y="46077"/>
                  </a:lnTo>
                  <a:lnTo>
                    <a:pt x="972189" y="44224"/>
                  </a:lnTo>
                  <a:lnTo>
                    <a:pt x="981965" y="43429"/>
                  </a:lnTo>
                  <a:lnTo>
                    <a:pt x="991477" y="43164"/>
                  </a:lnTo>
                  <a:lnTo>
                    <a:pt x="996232" y="43429"/>
                  </a:lnTo>
                  <a:lnTo>
                    <a:pt x="1000724" y="43694"/>
                  </a:lnTo>
                  <a:lnTo>
                    <a:pt x="1004951" y="43959"/>
                  </a:lnTo>
                  <a:lnTo>
                    <a:pt x="1008915" y="44753"/>
                  </a:lnTo>
                  <a:lnTo>
                    <a:pt x="1012878" y="45812"/>
                  </a:lnTo>
                  <a:lnTo>
                    <a:pt x="1016577" y="46607"/>
                  </a:lnTo>
                  <a:lnTo>
                    <a:pt x="1019747" y="47931"/>
                  </a:lnTo>
                  <a:lnTo>
                    <a:pt x="1022918" y="49255"/>
                  </a:lnTo>
                  <a:lnTo>
                    <a:pt x="1025560" y="51109"/>
                  </a:lnTo>
                  <a:lnTo>
                    <a:pt x="1027938" y="52698"/>
                  </a:lnTo>
                  <a:lnTo>
                    <a:pt x="1030316" y="55081"/>
                  </a:lnTo>
                  <a:lnTo>
                    <a:pt x="1032429" y="57729"/>
                  </a:lnTo>
                  <a:lnTo>
                    <a:pt x="1035072" y="60907"/>
                  </a:lnTo>
                  <a:lnTo>
                    <a:pt x="1037185" y="64614"/>
                  </a:lnTo>
                  <a:lnTo>
                    <a:pt x="1042205" y="72559"/>
                  </a:lnTo>
                  <a:lnTo>
                    <a:pt x="1047754" y="82357"/>
                  </a:lnTo>
                  <a:lnTo>
                    <a:pt x="1058851" y="104071"/>
                  </a:lnTo>
                  <a:lnTo>
                    <a:pt x="1065192" y="115723"/>
                  </a:lnTo>
                  <a:lnTo>
                    <a:pt x="1072061" y="127375"/>
                  </a:lnTo>
                  <a:lnTo>
                    <a:pt x="1075496" y="133201"/>
                  </a:lnTo>
                  <a:lnTo>
                    <a:pt x="1079195" y="139027"/>
                  </a:lnTo>
                  <a:lnTo>
                    <a:pt x="1082894" y="144323"/>
                  </a:lnTo>
                  <a:lnTo>
                    <a:pt x="1086857" y="149884"/>
                  </a:lnTo>
                  <a:lnTo>
                    <a:pt x="1091084" y="154915"/>
                  </a:lnTo>
                  <a:lnTo>
                    <a:pt x="1095576" y="160212"/>
                  </a:lnTo>
                  <a:lnTo>
                    <a:pt x="1100067" y="164978"/>
                  </a:lnTo>
                  <a:lnTo>
                    <a:pt x="1104559" y="169480"/>
                  </a:lnTo>
                  <a:lnTo>
                    <a:pt x="1109315" y="173188"/>
                  </a:lnTo>
                  <a:lnTo>
                    <a:pt x="1114335" y="176895"/>
                  </a:lnTo>
                  <a:lnTo>
                    <a:pt x="1119619" y="180338"/>
                  </a:lnTo>
                  <a:lnTo>
                    <a:pt x="1124903" y="183250"/>
                  </a:lnTo>
                  <a:lnTo>
                    <a:pt x="1130716" y="185634"/>
                  </a:lnTo>
                  <a:lnTo>
                    <a:pt x="1136529" y="187488"/>
                  </a:lnTo>
                  <a:lnTo>
                    <a:pt x="1142341" y="188812"/>
                  </a:lnTo>
                  <a:lnTo>
                    <a:pt x="1148947" y="189341"/>
                  </a:lnTo>
                  <a:lnTo>
                    <a:pt x="1148154" y="185899"/>
                  </a:lnTo>
                  <a:lnTo>
                    <a:pt x="1147097" y="182191"/>
                  </a:lnTo>
                  <a:lnTo>
                    <a:pt x="1145776" y="177954"/>
                  </a:lnTo>
                  <a:lnTo>
                    <a:pt x="1144191" y="173982"/>
                  </a:lnTo>
                  <a:lnTo>
                    <a:pt x="1139963" y="164184"/>
                  </a:lnTo>
                  <a:lnTo>
                    <a:pt x="1134943" y="153856"/>
                  </a:lnTo>
                  <a:lnTo>
                    <a:pt x="1123318" y="131082"/>
                  </a:lnTo>
                  <a:lnTo>
                    <a:pt x="1117505" y="119166"/>
                  </a:lnTo>
                  <a:lnTo>
                    <a:pt x="1111693" y="106719"/>
                  </a:lnTo>
                  <a:lnTo>
                    <a:pt x="1105880" y="94538"/>
                  </a:lnTo>
                  <a:lnTo>
                    <a:pt x="1100860" y="82621"/>
                  </a:lnTo>
                  <a:lnTo>
                    <a:pt x="1099011" y="76531"/>
                  </a:lnTo>
                  <a:lnTo>
                    <a:pt x="1096897" y="70705"/>
                  </a:lnTo>
                  <a:lnTo>
                    <a:pt x="1095312" y="65144"/>
                  </a:lnTo>
                  <a:lnTo>
                    <a:pt x="1093991" y="59583"/>
                  </a:lnTo>
                  <a:lnTo>
                    <a:pt x="1092934" y="54022"/>
                  </a:lnTo>
                  <a:lnTo>
                    <a:pt x="1092141" y="48725"/>
                  </a:lnTo>
                  <a:lnTo>
                    <a:pt x="1092141" y="43959"/>
                  </a:lnTo>
                  <a:lnTo>
                    <a:pt x="1092141" y="39192"/>
                  </a:lnTo>
                  <a:lnTo>
                    <a:pt x="1092934" y="34690"/>
                  </a:lnTo>
                  <a:lnTo>
                    <a:pt x="1094255" y="30718"/>
                  </a:lnTo>
                  <a:lnTo>
                    <a:pt x="1095576" y="26746"/>
                  </a:lnTo>
                  <a:lnTo>
                    <a:pt x="1097954" y="23568"/>
                  </a:lnTo>
                  <a:lnTo>
                    <a:pt x="1099803" y="21450"/>
                  </a:lnTo>
                  <a:lnTo>
                    <a:pt x="1101653" y="19596"/>
                  </a:lnTo>
                  <a:lnTo>
                    <a:pt x="1104559" y="17477"/>
                  </a:lnTo>
                  <a:lnTo>
                    <a:pt x="1107465" y="15889"/>
                  </a:lnTo>
                  <a:lnTo>
                    <a:pt x="1110636" y="14564"/>
                  </a:lnTo>
                  <a:lnTo>
                    <a:pt x="1114335" y="12711"/>
                  </a:lnTo>
                  <a:lnTo>
                    <a:pt x="1118034" y="11387"/>
                  </a:lnTo>
                  <a:lnTo>
                    <a:pt x="1122261" y="10327"/>
                  </a:lnTo>
                  <a:lnTo>
                    <a:pt x="1131244" y="7944"/>
                  </a:lnTo>
                  <a:lnTo>
                    <a:pt x="1140756" y="6090"/>
                  </a:lnTo>
                  <a:lnTo>
                    <a:pt x="1150796" y="4237"/>
                  </a:lnTo>
                  <a:lnTo>
                    <a:pt x="1161364" y="2913"/>
                  </a:lnTo>
                  <a:lnTo>
                    <a:pt x="1171933" y="2118"/>
                  </a:lnTo>
                  <a:lnTo>
                    <a:pt x="1182237" y="1324"/>
                  </a:lnTo>
                  <a:lnTo>
                    <a:pt x="1192277" y="529"/>
                  </a:lnTo>
                  <a:lnTo>
                    <a:pt x="1201789" y="265"/>
                  </a:lnTo>
                  <a:lnTo>
                    <a:pt x="1218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MH_Other_6"/>
            <p:cNvSpPr/>
            <p:nvPr>
              <p:custDataLst>
                <p:tags r:id="rId8"/>
              </p:custDataLst>
            </p:nvPr>
          </p:nvSpPr>
          <p:spPr>
            <a:xfrm>
              <a:off x="4288872" y="3417422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SubTitle_1"/>
            <p:cNvSpPr txBox="1"/>
            <p:nvPr>
              <p:custDataLst>
                <p:tags r:id="rId9"/>
              </p:custDataLst>
            </p:nvPr>
          </p:nvSpPr>
          <p:spPr>
            <a:xfrm>
              <a:off x="4789975" y="204571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效益工资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5009447" y="2781473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退休人员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 txBox="1"/>
            <p:nvPr>
              <p:custDataLst>
                <p:tags r:id="rId11"/>
              </p:custDataLst>
            </p:nvPr>
          </p:nvSpPr>
          <p:spPr>
            <a:xfrm>
              <a:off x="4789975" y="3484629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劳务补偿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3988228" y="407313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低价售房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2"/>
          <p:cNvGrpSpPr/>
          <p:nvPr/>
        </p:nvGrpSpPr>
        <p:grpSpPr bwMode="auto">
          <a:xfrm>
            <a:off x="338576" y="231821"/>
            <a:ext cx="2807801" cy="615553"/>
            <a:chOff x="432619" y="464567"/>
            <a:chExt cx="5616624" cy="1230699"/>
          </a:xfrm>
        </p:grpSpPr>
        <p:pic>
          <p:nvPicPr>
            <p:cNvPr id="25" name="图片 24" descr="中税答疑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7" name="直接连接符 26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935669" y="2384653"/>
            <a:ext cx="830118" cy="230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697" tIns="22848" rIns="45697" bIns="22848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91816" y="1400175"/>
            <a:ext cx="5008959" cy="3083719"/>
            <a:chOff x="2258616" y="1400175"/>
            <a:chExt cx="5008959" cy="3083719"/>
          </a:xfrm>
        </p:grpSpPr>
        <p:sp>
          <p:nvSpPr>
            <p:cNvPr id="25" name="MH_SubTitle_4"/>
            <p:cNvSpPr/>
            <p:nvPr>
              <p:custDataLst>
                <p:tags r:id="rId1"/>
              </p:custDataLst>
            </p:nvPr>
          </p:nvSpPr>
          <p:spPr>
            <a:xfrm>
              <a:off x="3542110" y="2618185"/>
              <a:ext cx="1014413" cy="1309688"/>
            </a:xfrm>
            <a:custGeom>
              <a:avLst/>
              <a:gdLst>
                <a:gd name="connsiteX0" fmla="*/ 901532 w 1352638"/>
                <a:gd name="connsiteY0" fmla="*/ 16 h 1747217"/>
                <a:gd name="connsiteX1" fmla="*/ 974255 w 1352638"/>
                <a:gd name="connsiteY1" fmla="*/ 31637 h 1747217"/>
                <a:gd name="connsiteX2" fmla="*/ 1352638 w 1352638"/>
                <a:gd name="connsiteY2" fmla="*/ 423465 h 1747217"/>
                <a:gd name="connsiteX3" fmla="*/ 948354 w 1352638"/>
                <a:gd name="connsiteY3" fmla="*/ 813878 h 1747217"/>
                <a:gd name="connsiteX4" fmla="*/ 945796 w 1352638"/>
                <a:gd name="connsiteY4" fmla="*/ 960384 h 1747217"/>
                <a:gd name="connsiteX5" fmla="*/ 1312149 w 1352638"/>
                <a:gd name="connsiteY5" fmla="*/ 1339753 h 1747217"/>
                <a:gd name="connsiteX6" fmla="*/ 920320 w 1352638"/>
                <a:gd name="connsiteY6" fmla="*/ 1718137 h 1747217"/>
                <a:gd name="connsiteX7" fmla="*/ 773814 w 1352638"/>
                <a:gd name="connsiteY7" fmla="*/ 1715580 h 1747217"/>
                <a:gd name="connsiteX8" fmla="*/ 29079 w 1352638"/>
                <a:gd name="connsiteY8" fmla="*/ 944384 h 1747217"/>
                <a:gd name="connsiteX9" fmla="*/ 15 w 1352638"/>
                <a:gd name="connsiteY9" fmla="*/ 870601 h 1747217"/>
                <a:gd name="connsiteX10" fmla="*/ 31636 w 1352638"/>
                <a:gd name="connsiteY10" fmla="*/ 797878 h 1747217"/>
                <a:gd name="connsiteX11" fmla="*/ 827749 w 1352638"/>
                <a:gd name="connsiteY11" fmla="*/ 29080 h 1747217"/>
                <a:gd name="connsiteX12" fmla="*/ 901532 w 1352638"/>
                <a:gd name="connsiteY12" fmla="*/ 16 h 17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000" tIns="0" rIns="0" bIns="0" anchor="ctr">
              <a:normAutofit/>
            </a:bodyPr>
            <a:lstStyle/>
            <a:p>
              <a:pPr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567112" y="1897857"/>
              <a:ext cx="1310879" cy="1008460"/>
            </a:xfrm>
            <a:custGeom>
              <a:avLst/>
              <a:gdLst>
                <a:gd name="connsiteX0" fmla="*/ 861692 w 1747878"/>
                <a:gd name="connsiteY0" fmla="*/ 0 h 1344614"/>
                <a:gd name="connsiteX1" fmla="*/ 934956 w 1747878"/>
                <a:gd name="connsiteY1" fmla="*/ 30347 h 1344614"/>
                <a:gd name="connsiteX2" fmla="*/ 1717531 w 1747878"/>
                <a:gd name="connsiteY2" fmla="*/ 812922 h 1344614"/>
                <a:gd name="connsiteX3" fmla="*/ 1717531 w 1747878"/>
                <a:gd name="connsiteY3" fmla="*/ 959450 h 1344614"/>
                <a:gd name="connsiteX4" fmla="*/ 1332367 w 1747878"/>
                <a:gd name="connsiteY4" fmla="*/ 1344614 h 1344614"/>
                <a:gd name="connsiteX5" fmla="*/ 934957 w 1747878"/>
                <a:gd name="connsiteY5" fmla="*/ 947205 h 1344614"/>
                <a:gd name="connsiteX6" fmla="*/ 788429 w 1747878"/>
                <a:gd name="connsiteY6" fmla="*/ 947205 h 1344614"/>
                <a:gd name="connsiteX7" fmla="*/ 415512 w 1747878"/>
                <a:gd name="connsiteY7" fmla="*/ 1320122 h 1344614"/>
                <a:gd name="connsiteX8" fmla="*/ 30347 w 1747878"/>
                <a:gd name="connsiteY8" fmla="*/ 934957 h 1344614"/>
                <a:gd name="connsiteX9" fmla="*/ 30347 w 1747878"/>
                <a:gd name="connsiteY9" fmla="*/ 788429 h 1344614"/>
                <a:gd name="connsiteX10" fmla="*/ 788428 w 1747878"/>
                <a:gd name="connsiteY10" fmla="*/ 30347 h 1344614"/>
                <a:gd name="connsiteX11" fmla="*/ 861692 w 1747878"/>
                <a:gd name="connsiteY11" fmla="*/ 0 h 134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62000" anchor="ctr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7" name="MH_SubTitle_2"/>
            <p:cNvSpPr/>
            <p:nvPr>
              <p:custDataLst>
                <p:tags r:id="rId3"/>
              </p:custDataLst>
            </p:nvPr>
          </p:nvSpPr>
          <p:spPr>
            <a:xfrm>
              <a:off x="4589860" y="1921669"/>
              <a:ext cx="1014413" cy="1310879"/>
            </a:xfrm>
            <a:custGeom>
              <a:avLst/>
              <a:gdLst>
                <a:gd name="connsiteX0" fmla="*/ 506101 w 1352638"/>
                <a:gd name="connsiteY0" fmla="*/ 15 h 1747216"/>
                <a:gd name="connsiteX1" fmla="*/ 578824 w 1352638"/>
                <a:gd name="connsiteY1" fmla="*/ 31636 h 1747216"/>
                <a:gd name="connsiteX2" fmla="*/ 1323560 w 1352638"/>
                <a:gd name="connsiteY2" fmla="*/ 802833 h 1747216"/>
                <a:gd name="connsiteX3" fmla="*/ 1352623 w 1352638"/>
                <a:gd name="connsiteY3" fmla="*/ 876615 h 1747216"/>
                <a:gd name="connsiteX4" fmla="*/ 1321003 w 1352638"/>
                <a:gd name="connsiteY4" fmla="*/ 949338 h 1747216"/>
                <a:gd name="connsiteX5" fmla="*/ 524889 w 1352638"/>
                <a:gd name="connsiteY5" fmla="*/ 1718136 h 1747216"/>
                <a:gd name="connsiteX6" fmla="*/ 378383 w 1352638"/>
                <a:gd name="connsiteY6" fmla="*/ 1715579 h 1747216"/>
                <a:gd name="connsiteX7" fmla="*/ 0 w 1352638"/>
                <a:gd name="connsiteY7" fmla="*/ 1323752 h 1747216"/>
                <a:gd name="connsiteX8" fmla="*/ 404285 w 1352638"/>
                <a:gd name="connsiteY8" fmla="*/ 933338 h 1747216"/>
                <a:gd name="connsiteX9" fmla="*/ 406842 w 1352638"/>
                <a:gd name="connsiteY9" fmla="*/ 786833 h 1747216"/>
                <a:gd name="connsiteX10" fmla="*/ 40490 w 1352638"/>
                <a:gd name="connsiteY10" fmla="*/ 407463 h 1747216"/>
                <a:gd name="connsiteX11" fmla="*/ 432318 w 1352638"/>
                <a:gd name="connsiteY11" fmla="*/ 29079 h 1747216"/>
                <a:gd name="connsiteX12" fmla="*/ 506101 w 1352638"/>
                <a:gd name="connsiteY12" fmla="*/ 15 h 174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62000" bIns="0" anchor="ctr">
              <a:normAutofit/>
            </a:bodyPr>
            <a:lstStyle/>
            <a:p>
              <a:pPr algn="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3" name="MH_SubTitle_3"/>
            <p:cNvSpPr/>
            <p:nvPr>
              <p:custDataLst>
                <p:tags r:id="rId4"/>
              </p:custDataLst>
            </p:nvPr>
          </p:nvSpPr>
          <p:spPr>
            <a:xfrm>
              <a:off x="4264819" y="2946797"/>
              <a:ext cx="1310879" cy="1014413"/>
            </a:xfrm>
            <a:custGeom>
              <a:avLst/>
              <a:gdLst>
                <a:gd name="connsiteX0" fmla="*/ 423464 w 1747216"/>
                <a:gd name="connsiteY0" fmla="*/ 0 h 1352638"/>
                <a:gd name="connsiteX1" fmla="*/ 813877 w 1747216"/>
                <a:gd name="connsiteY1" fmla="*/ 404285 h 1352638"/>
                <a:gd name="connsiteX2" fmla="*/ 960383 w 1747216"/>
                <a:gd name="connsiteY2" fmla="*/ 406842 h 1352638"/>
                <a:gd name="connsiteX3" fmla="*/ 1339752 w 1747216"/>
                <a:gd name="connsiteY3" fmla="*/ 40490 h 1352638"/>
                <a:gd name="connsiteX4" fmla="*/ 1718136 w 1747216"/>
                <a:gd name="connsiteY4" fmla="*/ 432318 h 1352638"/>
                <a:gd name="connsiteX5" fmla="*/ 1715579 w 1747216"/>
                <a:gd name="connsiteY5" fmla="*/ 578824 h 1352638"/>
                <a:gd name="connsiteX6" fmla="*/ 944383 w 1747216"/>
                <a:gd name="connsiteY6" fmla="*/ 1323560 h 1352638"/>
                <a:gd name="connsiteX7" fmla="*/ 870600 w 1747216"/>
                <a:gd name="connsiteY7" fmla="*/ 1352623 h 1352638"/>
                <a:gd name="connsiteX8" fmla="*/ 797877 w 1747216"/>
                <a:gd name="connsiteY8" fmla="*/ 1321003 h 1352638"/>
                <a:gd name="connsiteX9" fmla="*/ 29079 w 1747216"/>
                <a:gd name="connsiteY9" fmla="*/ 524889 h 1352638"/>
                <a:gd name="connsiteX10" fmla="*/ 31636 w 1747216"/>
                <a:gd name="connsiteY10" fmla="*/ 378383 h 135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6200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079" name="MH_Text_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666185" y="2350294"/>
              <a:ext cx="1601390" cy="45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3765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非上市公司股权转让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0" name="MH_Text_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13610" y="4030266"/>
              <a:ext cx="1325165" cy="453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3765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财产租赁所得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3081" name="MH_Text_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08760" y="1400175"/>
              <a:ext cx="1601390" cy="453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3765"/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利息、股息、红利所得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2" name="MH_Text_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58616" y="3131344"/>
              <a:ext cx="1283494" cy="454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 defTabSz="913765">
                <a:lnSpc>
                  <a:spcPct val="150000"/>
                </a:lnSpc>
              </a:pP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财产转让所得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22"/>
          <p:cNvGrpSpPr/>
          <p:nvPr/>
        </p:nvGrpSpPr>
        <p:grpSpPr bwMode="auto">
          <a:xfrm>
            <a:off x="321431" y="241346"/>
            <a:ext cx="2807801" cy="615553"/>
            <a:chOff x="432619" y="464567"/>
            <a:chExt cx="5616624" cy="1230698"/>
          </a:xfrm>
        </p:grpSpPr>
        <p:pic>
          <p:nvPicPr>
            <p:cNvPr id="15" name="图片 14" descr="中税答疑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6" name="直接连接符 15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资本与财产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88661" y="1524000"/>
            <a:ext cx="4425149" cy="2124018"/>
            <a:chOff x="2600325" y="2000251"/>
            <a:chExt cx="4015979" cy="1927622"/>
          </a:xfrm>
        </p:grpSpPr>
        <p:sp>
          <p:nvSpPr>
            <p:cNvPr id="37" name="MH_SubTitle_2"/>
            <p:cNvSpPr/>
            <p:nvPr>
              <p:custDataLst>
                <p:tags r:id="rId1"/>
              </p:custDataLst>
            </p:nvPr>
          </p:nvSpPr>
          <p:spPr>
            <a:xfrm>
              <a:off x="4096941" y="2634854"/>
              <a:ext cx="1293019" cy="129301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b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8" name="MH_Other_1"/>
            <p:cNvSpPr/>
            <p:nvPr>
              <p:custDataLst>
                <p:tags r:id="rId2"/>
              </p:custDataLst>
            </p:nvPr>
          </p:nvSpPr>
          <p:spPr>
            <a:xfrm>
              <a:off x="6054329" y="2999185"/>
              <a:ext cx="561975" cy="5631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6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MH_Other_2"/>
            <p:cNvSpPr/>
            <p:nvPr>
              <p:custDataLst>
                <p:tags r:id="rId3"/>
              </p:custDataLst>
            </p:nvPr>
          </p:nvSpPr>
          <p:spPr>
            <a:xfrm>
              <a:off x="2600325" y="2365772"/>
              <a:ext cx="386954" cy="38576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5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MH_Other_3"/>
            <p:cNvCxnSpPr>
              <a:stCxn id="37" idx="6"/>
              <a:endCxn id="38" idx="2"/>
            </p:cNvCxnSpPr>
            <p:nvPr>
              <p:custDataLst>
                <p:tags r:id="rId4"/>
              </p:custDataLst>
            </p:nvPr>
          </p:nvCxnSpPr>
          <p:spPr>
            <a:xfrm flipV="1">
              <a:off x="5389960" y="3281363"/>
              <a:ext cx="66436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H_Other_4"/>
            <p:cNvCxnSpPr>
              <a:stCxn id="36" idx="2"/>
              <a:endCxn id="39" idx="6"/>
            </p:cNvCxnSpPr>
            <p:nvPr>
              <p:custDataLst>
                <p:tags r:id="rId5"/>
              </p:custDataLst>
            </p:nvPr>
          </p:nvCxnSpPr>
          <p:spPr>
            <a:xfrm flipH="1">
              <a:off x="2987279" y="2558654"/>
              <a:ext cx="83462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H_SubTitle_1"/>
            <p:cNvSpPr/>
            <p:nvPr>
              <p:custDataLst>
                <p:tags r:id="rId6"/>
              </p:custDataLst>
            </p:nvPr>
          </p:nvSpPr>
          <p:spPr>
            <a:xfrm>
              <a:off x="3821907" y="2000251"/>
              <a:ext cx="1117997" cy="111680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b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KSO_Shape"/>
          <p:cNvSpPr/>
          <p:nvPr/>
        </p:nvSpPr>
        <p:spPr>
          <a:xfrm>
            <a:off x="3006076" y="1831262"/>
            <a:ext cx="489160" cy="588168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771817" y="2477071"/>
            <a:ext cx="1799913" cy="400099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有哪些形式？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8"/>
          <p:cNvSpPr txBox="1"/>
          <p:nvPr/>
        </p:nvSpPr>
        <p:spPr>
          <a:xfrm>
            <a:off x="4362519" y="2189951"/>
            <a:ext cx="223556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不同形式如何纳税？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2"/>
          <p:cNvGrpSpPr/>
          <p:nvPr/>
        </p:nvGrpSpPr>
        <p:grpSpPr bwMode="auto">
          <a:xfrm>
            <a:off x="321431" y="231821"/>
            <a:ext cx="2807801" cy="615553"/>
            <a:chOff x="432619" y="464567"/>
            <a:chExt cx="5616624" cy="1230698"/>
          </a:xfrm>
        </p:grpSpPr>
        <p:pic>
          <p:nvPicPr>
            <p:cNvPr id="23" name="图片 22" descr="中税答疑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4" name="直接连接符 23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利息 股息 红利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46348" y="3946043"/>
            <a:ext cx="2849650" cy="593432"/>
            <a:chOff x="2173628" y="3783936"/>
            <a:chExt cx="2849650" cy="593432"/>
          </a:xfrm>
        </p:grpSpPr>
        <p:sp>
          <p:nvSpPr>
            <p:cNvPr id="26" name="矩形 25"/>
            <p:cNvSpPr/>
            <p:nvPr/>
          </p:nvSpPr>
          <p:spPr>
            <a:xfrm>
              <a:off x="2173628" y="3783936"/>
              <a:ext cx="2849650" cy="593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251909" y="3836688"/>
              <a:ext cx="2695575" cy="484899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491419" y="3833236"/>
              <a:ext cx="22140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利息 股息 红利</a:t>
              </a:r>
              <a:endPara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KSO_Shape"/>
          <p:cNvSpPr/>
          <p:nvPr/>
        </p:nvSpPr>
        <p:spPr bwMode="auto">
          <a:xfrm>
            <a:off x="3439075" y="2787901"/>
            <a:ext cx="500870" cy="469952"/>
          </a:xfrm>
          <a:custGeom>
            <a:avLst/>
            <a:gdLst>
              <a:gd name="T0" fmla="*/ 1055443 w 3282"/>
              <a:gd name="T1" fmla="*/ 1189453 h 3077"/>
              <a:gd name="T2" fmla="*/ 931467 w 3282"/>
              <a:gd name="T3" fmla="*/ 1056072 h 3077"/>
              <a:gd name="T4" fmla="*/ 931467 w 3282"/>
              <a:gd name="T5" fmla="*/ 944097 h 3077"/>
              <a:gd name="T6" fmla="*/ 1055443 w 3282"/>
              <a:gd name="T7" fmla="*/ 825536 h 3077"/>
              <a:gd name="T8" fmla="*/ 1800397 w 3282"/>
              <a:gd name="T9" fmla="*/ 825536 h 3077"/>
              <a:gd name="T10" fmla="*/ 1800397 w 3282"/>
              <a:gd name="T11" fmla="*/ 1189453 h 3077"/>
              <a:gd name="T12" fmla="*/ 1055443 w 3282"/>
              <a:gd name="T13" fmla="*/ 1189453 h 3077"/>
              <a:gd name="T14" fmla="*/ 1148699 w 3282"/>
              <a:gd name="T15" fmla="*/ 905675 h 3077"/>
              <a:gd name="T16" fmla="*/ 1055443 w 3282"/>
              <a:gd name="T17" fmla="*/ 998987 h 3077"/>
              <a:gd name="T18" fmla="*/ 1148699 w 3282"/>
              <a:gd name="T19" fmla="*/ 1092299 h 3077"/>
              <a:gd name="T20" fmla="*/ 1241956 w 3282"/>
              <a:gd name="T21" fmla="*/ 998987 h 3077"/>
              <a:gd name="T22" fmla="*/ 1148699 w 3282"/>
              <a:gd name="T23" fmla="*/ 905675 h 3077"/>
              <a:gd name="T24" fmla="*/ 868930 w 3282"/>
              <a:gd name="T25" fmla="*/ 932022 h 3077"/>
              <a:gd name="T26" fmla="*/ 868930 w 3282"/>
              <a:gd name="T27" fmla="*/ 1056072 h 3077"/>
              <a:gd name="T28" fmla="*/ 1055443 w 3282"/>
              <a:gd name="T29" fmla="*/ 1257516 h 3077"/>
              <a:gd name="T30" fmla="*/ 1691232 w 3282"/>
              <a:gd name="T31" fmla="*/ 1257516 h 3077"/>
              <a:gd name="T32" fmla="*/ 1691232 w 3282"/>
              <a:gd name="T33" fmla="*/ 1490795 h 3077"/>
              <a:gd name="T34" fmla="*/ 1489908 w 3282"/>
              <a:gd name="T35" fmla="*/ 1688946 h 3077"/>
              <a:gd name="T36" fmla="*/ 186513 w 3282"/>
              <a:gd name="T37" fmla="*/ 1688946 h 3077"/>
              <a:gd name="T38" fmla="*/ 0 w 3282"/>
              <a:gd name="T39" fmla="*/ 1490795 h 3077"/>
              <a:gd name="T40" fmla="*/ 0 w 3282"/>
              <a:gd name="T41" fmla="*/ 310674 h 3077"/>
              <a:gd name="T42" fmla="*/ 186513 w 3282"/>
              <a:gd name="T43" fmla="*/ 109230 h 3077"/>
              <a:gd name="T44" fmla="*/ 784451 w 3282"/>
              <a:gd name="T45" fmla="*/ 109230 h 3077"/>
              <a:gd name="T46" fmla="*/ 638532 w 3282"/>
              <a:gd name="T47" fmla="*/ 215166 h 3077"/>
              <a:gd name="T48" fmla="*/ 155244 w 3282"/>
              <a:gd name="T49" fmla="*/ 215166 h 3077"/>
              <a:gd name="T50" fmla="*/ 61988 w 3282"/>
              <a:gd name="T51" fmla="*/ 287071 h 3077"/>
              <a:gd name="T52" fmla="*/ 155244 w 3282"/>
              <a:gd name="T53" fmla="*/ 359525 h 3077"/>
              <a:gd name="T54" fmla="*/ 1691232 w 3282"/>
              <a:gd name="T55" fmla="*/ 359525 h 3077"/>
              <a:gd name="T56" fmla="*/ 1691232 w 3282"/>
              <a:gd name="T57" fmla="*/ 754729 h 3077"/>
              <a:gd name="T58" fmla="*/ 1055443 w 3282"/>
              <a:gd name="T59" fmla="*/ 754729 h 3077"/>
              <a:gd name="T60" fmla="*/ 868930 w 3282"/>
              <a:gd name="T61" fmla="*/ 932022 h 3077"/>
              <a:gd name="T62" fmla="*/ 179930 w 3282"/>
              <a:gd name="T63" fmla="*/ 503884 h 3077"/>
              <a:gd name="T64" fmla="*/ 108068 w 3282"/>
              <a:gd name="T65" fmla="*/ 503884 h 3077"/>
              <a:gd name="T66" fmla="*/ 108068 w 3282"/>
              <a:gd name="T67" fmla="*/ 648243 h 3077"/>
              <a:gd name="T68" fmla="*/ 179930 w 3282"/>
              <a:gd name="T69" fmla="*/ 648243 h 3077"/>
              <a:gd name="T70" fmla="*/ 179930 w 3282"/>
              <a:gd name="T71" fmla="*/ 503884 h 3077"/>
              <a:gd name="T72" fmla="*/ 179930 w 3282"/>
              <a:gd name="T73" fmla="*/ 792054 h 3077"/>
              <a:gd name="T74" fmla="*/ 108068 w 3282"/>
              <a:gd name="T75" fmla="*/ 792054 h 3077"/>
              <a:gd name="T76" fmla="*/ 108068 w 3282"/>
              <a:gd name="T77" fmla="*/ 936413 h 3077"/>
              <a:gd name="T78" fmla="*/ 179930 w 3282"/>
              <a:gd name="T79" fmla="*/ 936413 h 3077"/>
              <a:gd name="T80" fmla="*/ 179930 w 3282"/>
              <a:gd name="T81" fmla="*/ 792054 h 3077"/>
              <a:gd name="T82" fmla="*/ 179930 w 3282"/>
              <a:gd name="T83" fmla="*/ 1080223 h 3077"/>
              <a:gd name="T84" fmla="*/ 108068 w 3282"/>
              <a:gd name="T85" fmla="*/ 1080223 h 3077"/>
              <a:gd name="T86" fmla="*/ 108068 w 3282"/>
              <a:gd name="T87" fmla="*/ 1224033 h 3077"/>
              <a:gd name="T88" fmla="*/ 179930 w 3282"/>
              <a:gd name="T89" fmla="*/ 1224033 h 3077"/>
              <a:gd name="T90" fmla="*/ 179930 w 3282"/>
              <a:gd name="T91" fmla="*/ 1080223 h 3077"/>
              <a:gd name="T92" fmla="*/ 179930 w 3282"/>
              <a:gd name="T93" fmla="*/ 1367843 h 3077"/>
              <a:gd name="T94" fmla="*/ 108068 w 3282"/>
              <a:gd name="T95" fmla="*/ 1367843 h 3077"/>
              <a:gd name="T96" fmla="*/ 108068 w 3282"/>
              <a:gd name="T97" fmla="*/ 1512202 h 3077"/>
              <a:gd name="T98" fmla="*/ 179930 w 3282"/>
              <a:gd name="T99" fmla="*/ 1512202 h 3077"/>
              <a:gd name="T100" fmla="*/ 179930 w 3282"/>
              <a:gd name="T101" fmla="*/ 1367843 h 3077"/>
              <a:gd name="T102" fmla="*/ 496453 w 3282"/>
              <a:gd name="T103" fmla="*/ 321652 h 3077"/>
              <a:gd name="T104" fmla="*/ 1226047 w 3282"/>
              <a:gd name="T105" fmla="*/ 0 h 3077"/>
              <a:gd name="T106" fmla="*/ 1365932 w 3282"/>
              <a:gd name="T107" fmla="*/ 321652 h 3077"/>
              <a:gd name="T108" fmla="*/ 496453 w 3282"/>
              <a:gd name="T109" fmla="*/ 321652 h 3077"/>
              <a:gd name="T110" fmla="*/ 1343989 w 3282"/>
              <a:gd name="T111" fmla="*/ 109230 h 3077"/>
              <a:gd name="T112" fmla="*/ 1489908 w 3282"/>
              <a:gd name="T113" fmla="*/ 109230 h 3077"/>
              <a:gd name="T114" fmla="*/ 1627050 w 3282"/>
              <a:gd name="T115" fmla="*/ 215166 h 3077"/>
              <a:gd name="T116" fmla="*/ 1373612 w 3282"/>
              <a:gd name="T117" fmla="*/ 215166 h 3077"/>
              <a:gd name="T118" fmla="*/ 1343989 w 3282"/>
              <a:gd name="T119" fmla="*/ 109230 h 3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82" h="3077">
                <a:moveTo>
                  <a:pt x="1924" y="2167"/>
                </a:moveTo>
                <a:cubicBezTo>
                  <a:pt x="1799" y="2167"/>
                  <a:pt x="1698" y="2049"/>
                  <a:pt x="1698" y="1924"/>
                </a:cubicBezTo>
                <a:cubicBezTo>
                  <a:pt x="1698" y="1720"/>
                  <a:pt x="1698" y="1720"/>
                  <a:pt x="1698" y="1720"/>
                </a:cubicBezTo>
                <a:cubicBezTo>
                  <a:pt x="1698" y="1594"/>
                  <a:pt x="1799" y="1504"/>
                  <a:pt x="1924" y="1504"/>
                </a:cubicBezTo>
                <a:cubicBezTo>
                  <a:pt x="3282" y="1504"/>
                  <a:pt x="3282" y="1504"/>
                  <a:pt x="3282" y="1504"/>
                </a:cubicBezTo>
                <a:cubicBezTo>
                  <a:pt x="3282" y="2167"/>
                  <a:pt x="3282" y="2167"/>
                  <a:pt x="3282" y="2167"/>
                </a:cubicBezTo>
                <a:lnTo>
                  <a:pt x="1924" y="2167"/>
                </a:lnTo>
                <a:close/>
                <a:moveTo>
                  <a:pt x="2094" y="1650"/>
                </a:moveTo>
                <a:cubicBezTo>
                  <a:pt x="2000" y="1650"/>
                  <a:pt x="1924" y="1726"/>
                  <a:pt x="1924" y="1820"/>
                </a:cubicBezTo>
                <a:cubicBezTo>
                  <a:pt x="1924" y="1914"/>
                  <a:pt x="2000" y="1990"/>
                  <a:pt x="2094" y="1990"/>
                </a:cubicBezTo>
                <a:cubicBezTo>
                  <a:pt x="2188" y="1990"/>
                  <a:pt x="2264" y="1914"/>
                  <a:pt x="2264" y="1820"/>
                </a:cubicBezTo>
                <a:cubicBezTo>
                  <a:pt x="2264" y="1726"/>
                  <a:pt x="2188" y="1650"/>
                  <a:pt x="2094" y="1650"/>
                </a:cubicBezTo>
                <a:close/>
                <a:moveTo>
                  <a:pt x="1584" y="1698"/>
                </a:moveTo>
                <a:cubicBezTo>
                  <a:pt x="1584" y="1924"/>
                  <a:pt x="1584" y="1924"/>
                  <a:pt x="1584" y="1924"/>
                </a:cubicBezTo>
                <a:cubicBezTo>
                  <a:pt x="1584" y="2111"/>
                  <a:pt x="1736" y="2291"/>
                  <a:pt x="1924" y="2291"/>
                </a:cubicBezTo>
                <a:cubicBezTo>
                  <a:pt x="3083" y="2291"/>
                  <a:pt x="3083" y="2291"/>
                  <a:pt x="3083" y="2291"/>
                </a:cubicBezTo>
                <a:cubicBezTo>
                  <a:pt x="3083" y="2716"/>
                  <a:pt x="3083" y="2716"/>
                  <a:pt x="3083" y="2716"/>
                </a:cubicBezTo>
                <a:cubicBezTo>
                  <a:pt x="3083" y="2904"/>
                  <a:pt x="2904" y="3077"/>
                  <a:pt x="2716" y="3077"/>
                </a:cubicBezTo>
                <a:cubicBezTo>
                  <a:pt x="340" y="3077"/>
                  <a:pt x="340" y="3077"/>
                  <a:pt x="340" y="3077"/>
                </a:cubicBezTo>
                <a:cubicBezTo>
                  <a:pt x="152" y="3077"/>
                  <a:pt x="0" y="2904"/>
                  <a:pt x="0" y="271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378"/>
                  <a:pt x="152" y="199"/>
                  <a:pt x="340" y="199"/>
                </a:cubicBezTo>
                <a:cubicBezTo>
                  <a:pt x="1430" y="199"/>
                  <a:pt x="1430" y="199"/>
                  <a:pt x="1430" y="199"/>
                </a:cubicBezTo>
                <a:cubicBezTo>
                  <a:pt x="1164" y="392"/>
                  <a:pt x="1164" y="392"/>
                  <a:pt x="1164" y="392"/>
                </a:cubicBezTo>
                <a:cubicBezTo>
                  <a:pt x="283" y="392"/>
                  <a:pt x="283" y="392"/>
                  <a:pt x="283" y="392"/>
                </a:cubicBezTo>
                <a:cubicBezTo>
                  <a:pt x="189" y="392"/>
                  <a:pt x="113" y="430"/>
                  <a:pt x="113" y="523"/>
                </a:cubicBezTo>
                <a:cubicBezTo>
                  <a:pt x="113" y="617"/>
                  <a:pt x="189" y="655"/>
                  <a:pt x="283" y="655"/>
                </a:cubicBezTo>
                <a:cubicBezTo>
                  <a:pt x="3083" y="655"/>
                  <a:pt x="3083" y="655"/>
                  <a:pt x="3083" y="655"/>
                </a:cubicBezTo>
                <a:cubicBezTo>
                  <a:pt x="3083" y="1375"/>
                  <a:pt x="3083" y="1375"/>
                  <a:pt x="3083" y="1375"/>
                </a:cubicBezTo>
                <a:cubicBezTo>
                  <a:pt x="1924" y="1375"/>
                  <a:pt x="1924" y="1375"/>
                  <a:pt x="1924" y="1375"/>
                </a:cubicBezTo>
                <a:cubicBezTo>
                  <a:pt x="1736" y="1375"/>
                  <a:pt x="1584" y="1510"/>
                  <a:pt x="1584" y="1698"/>
                </a:cubicBezTo>
                <a:close/>
                <a:moveTo>
                  <a:pt x="328" y="918"/>
                </a:moveTo>
                <a:cubicBezTo>
                  <a:pt x="197" y="918"/>
                  <a:pt x="197" y="918"/>
                  <a:pt x="197" y="918"/>
                </a:cubicBezTo>
                <a:cubicBezTo>
                  <a:pt x="197" y="1181"/>
                  <a:pt x="197" y="1181"/>
                  <a:pt x="197" y="1181"/>
                </a:cubicBezTo>
                <a:cubicBezTo>
                  <a:pt x="328" y="1181"/>
                  <a:pt x="328" y="1181"/>
                  <a:pt x="328" y="1181"/>
                </a:cubicBezTo>
                <a:lnTo>
                  <a:pt x="328" y="918"/>
                </a:lnTo>
                <a:close/>
                <a:moveTo>
                  <a:pt x="328" y="1443"/>
                </a:moveTo>
                <a:cubicBezTo>
                  <a:pt x="197" y="1443"/>
                  <a:pt x="197" y="1443"/>
                  <a:pt x="197" y="1443"/>
                </a:cubicBezTo>
                <a:cubicBezTo>
                  <a:pt x="197" y="1706"/>
                  <a:pt x="197" y="1706"/>
                  <a:pt x="197" y="1706"/>
                </a:cubicBezTo>
                <a:cubicBezTo>
                  <a:pt x="328" y="1706"/>
                  <a:pt x="328" y="1706"/>
                  <a:pt x="328" y="1706"/>
                </a:cubicBezTo>
                <a:lnTo>
                  <a:pt x="328" y="1443"/>
                </a:lnTo>
                <a:close/>
                <a:moveTo>
                  <a:pt x="328" y="1968"/>
                </a:moveTo>
                <a:cubicBezTo>
                  <a:pt x="197" y="1968"/>
                  <a:pt x="197" y="1968"/>
                  <a:pt x="197" y="1968"/>
                </a:cubicBezTo>
                <a:cubicBezTo>
                  <a:pt x="197" y="2230"/>
                  <a:pt x="197" y="2230"/>
                  <a:pt x="197" y="2230"/>
                </a:cubicBezTo>
                <a:cubicBezTo>
                  <a:pt x="328" y="2230"/>
                  <a:pt x="328" y="2230"/>
                  <a:pt x="328" y="2230"/>
                </a:cubicBezTo>
                <a:lnTo>
                  <a:pt x="328" y="1968"/>
                </a:lnTo>
                <a:close/>
                <a:moveTo>
                  <a:pt x="328" y="2492"/>
                </a:moveTo>
                <a:cubicBezTo>
                  <a:pt x="197" y="2492"/>
                  <a:pt x="197" y="2492"/>
                  <a:pt x="197" y="2492"/>
                </a:cubicBezTo>
                <a:cubicBezTo>
                  <a:pt x="197" y="2755"/>
                  <a:pt x="197" y="2755"/>
                  <a:pt x="197" y="2755"/>
                </a:cubicBezTo>
                <a:cubicBezTo>
                  <a:pt x="328" y="2755"/>
                  <a:pt x="328" y="2755"/>
                  <a:pt x="328" y="2755"/>
                </a:cubicBezTo>
                <a:lnTo>
                  <a:pt x="328" y="2492"/>
                </a:lnTo>
                <a:close/>
                <a:moveTo>
                  <a:pt x="905" y="586"/>
                </a:moveTo>
                <a:cubicBezTo>
                  <a:pt x="2235" y="0"/>
                  <a:pt x="2235" y="0"/>
                  <a:pt x="2235" y="0"/>
                </a:cubicBezTo>
                <a:cubicBezTo>
                  <a:pt x="2490" y="586"/>
                  <a:pt x="2490" y="586"/>
                  <a:pt x="2490" y="586"/>
                </a:cubicBezTo>
                <a:lnTo>
                  <a:pt x="905" y="586"/>
                </a:lnTo>
                <a:close/>
                <a:moveTo>
                  <a:pt x="2450" y="199"/>
                </a:moveTo>
                <a:cubicBezTo>
                  <a:pt x="2716" y="199"/>
                  <a:pt x="2716" y="199"/>
                  <a:pt x="2716" y="199"/>
                </a:cubicBezTo>
                <a:cubicBezTo>
                  <a:pt x="2815" y="199"/>
                  <a:pt x="2903" y="324"/>
                  <a:pt x="2966" y="392"/>
                </a:cubicBezTo>
                <a:cubicBezTo>
                  <a:pt x="2504" y="392"/>
                  <a:pt x="2504" y="392"/>
                  <a:pt x="2504" y="392"/>
                </a:cubicBezTo>
                <a:lnTo>
                  <a:pt x="2450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88661" y="1524000"/>
            <a:ext cx="4425149" cy="2124018"/>
            <a:chOff x="2600325" y="2000251"/>
            <a:chExt cx="4015979" cy="1927622"/>
          </a:xfrm>
        </p:grpSpPr>
        <p:sp>
          <p:nvSpPr>
            <p:cNvPr id="37" name="MH_SubTitle_2"/>
            <p:cNvSpPr/>
            <p:nvPr>
              <p:custDataLst>
                <p:tags r:id="rId1"/>
              </p:custDataLst>
            </p:nvPr>
          </p:nvSpPr>
          <p:spPr>
            <a:xfrm>
              <a:off x="4096941" y="2634854"/>
              <a:ext cx="1293019" cy="129301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b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8" name="MH_Other_1"/>
            <p:cNvSpPr/>
            <p:nvPr>
              <p:custDataLst>
                <p:tags r:id="rId2"/>
              </p:custDataLst>
            </p:nvPr>
          </p:nvSpPr>
          <p:spPr>
            <a:xfrm>
              <a:off x="6054329" y="2999185"/>
              <a:ext cx="561975" cy="5631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6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MH_Other_2"/>
            <p:cNvSpPr/>
            <p:nvPr>
              <p:custDataLst>
                <p:tags r:id="rId3"/>
              </p:custDataLst>
            </p:nvPr>
          </p:nvSpPr>
          <p:spPr>
            <a:xfrm>
              <a:off x="2600325" y="2365772"/>
              <a:ext cx="386954" cy="38576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5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MH_Other_3"/>
            <p:cNvCxnSpPr>
              <a:stCxn id="37" idx="6"/>
              <a:endCxn id="38" idx="2"/>
            </p:cNvCxnSpPr>
            <p:nvPr>
              <p:custDataLst>
                <p:tags r:id="rId4"/>
              </p:custDataLst>
            </p:nvPr>
          </p:nvCxnSpPr>
          <p:spPr>
            <a:xfrm flipV="1">
              <a:off x="5389960" y="3281363"/>
              <a:ext cx="66436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H_Other_4"/>
            <p:cNvCxnSpPr>
              <a:stCxn id="36" idx="2"/>
              <a:endCxn id="39" idx="6"/>
            </p:cNvCxnSpPr>
            <p:nvPr>
              <p:custDataLst>
                <p:tags r:id="rId5"/>
              </p:custDataLst>
            </p:nvPr>
          </p:nvCxnSpPr>
          <p:spPr>
            <a:xfrm flipH="1">
              <a:off x="2987279" y="2558654"/>
              <a:ext cx="83462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H_SubTitle_1"/>
            <p:cNvSpPr/>
            <p:nvPr>
              <p:custDataLst>
                <p:tags r:id="rId6"/>
              </p:custDataLst>
            </p:nvPr>
          </p:nvSpPr>
          <p:spPr>
            <a:xfrm>
              <a:off x="3821907" y="2000251"/>
              <a:ext cx="1117997" cy="111680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b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KSO_Shape"/>
          <p:cNvSpPr/>
          <p:nvPr/>
        </p:nvSpPr>
        <p:spPr>
          <a:xfrm>
            <a:off x="3006076" y="1831262"/>
            <a:ext cx="489160" cy="588168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771817" y="2477071"/>
            <a:ext cx="1799913" cy="400099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有哪些税收？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8"/>
          <p:cNvSpPr txBox="1"/>
          <p:nvPr/>
        </p:nvSpPr>
        <p:spPr>
          <a:xfrm>
            <a:off x="4362519" y="2189951"/>
            <a:ext cx="223556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如何扣除与优惠</a:t>
            </a: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64685" y="3907597"/>
            <a:ext cx="2849650" cy="593432"/>
            <a:chOff x="2174872" y="3753847"/>
            <a:chExt cx="2849650" cy="593432"/>
          </a:xfrm>
        </p:grpSpPr>
        <p:sp>
          <p:nvSpPr>
            <p:cNvPr id="5" name="矩形 4"/>
            <p:cNvSpPr/>
            <p:nvPr/>
          </p:nvSpPr>
          <p:spPr>
            <a:xfrm>
              <a:off x="2174872" y="3753847"/>
              <a:ext cx="2849650" cy="593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51909" y="3808113"/>
              <a:ext cx="2695575" cy="484899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389446" y="3855524"/>
              <a:ext cx="2316480" cy="4603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财产租赁、转让</a:t>
              </a:r>
              <a:endPara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KSO_Shape"/>
          <p:cNvSpPr/>
          <p:nvPr/>
        </p:nvSpPr>
        <p:spPr bwMode="auto">
          <a:xfrm>
            <a:off x="3439075" y="2787901"/>
            <a:ext cx="500870" cy="469952"/>
          </a:xfrm>
          <a:custGeom>
            <a:avLst/>
            <a:gdLst>
              <a:gd name="T0" fmla="*/ 1055443 w 3282"/>
              <a:gd name="T1" fmla="*/ 1189453 h 3077"/>
              <a:gd name="T2" fmla="*/ 931467 w 3282"/>
              <a:gd name="T3" fmla="*/ 1056072 h 3077"/>
              <a:gd name="T4" fmla="*/ 931467 w 3282"/>
              <a:gd name="T5" fmla="*/ 944097 h 3077"/>
              <a:gd name="T6" fmla="*/ 1055443 w 3282"/>
              <a:gd name="T7" fmla="*/ 825536 h 3077"/>
              <a:gd name="T8" fmla="*/ 1800397 w 3282"/>
              <a:gd name="T9" fmla="*/ 825536 h 3077"/>
              <a:gd name="T10" fmla="*/ 1800397 w 3282"/>
              <a:gd name="T11" fmla="*/ 1189453 h 3077"/>
              <a:gd name="T12" fmla="*/ 1055443 w 3282"/>
              <a:gd name="T13" fmla="*/ 1189453 h 3077"/>
              <a:gd name="T14" fmla="*/ 1148699 w 3282"/>
              <a:gd name="T15" fmla="*/ 905675 h 3077"/>
              <a:gd name="T16" fmla="*/ 1055443 w 3282"/>
              <a:gd name="T17" fmla="*/ 998987 h 3077"/>
              <a:gd name="T18" fmla="*/ 1148699 w 3282"/>
              <a:gd name="T19" fmla="*/ 1092299 h 3077"/>
              <a:gd name="T20" fmla="*/ 1241956 w 3282"/>
              <a:gd name="T21" fmla="*/ 998987 h 3077"/>
              <a:gd name="T22" fmla="*/ 1148699 w 3282"/>
              <a:gd name="T23" fmla="*/ 905675 h 3077"/>
              <a:gd name="T24" fmla="*/ 868930 w 3282"/>
              <a:gd name="T25" fmla="*/ 932022 h 3077"/>
              <a:gd name="T26" fmla="*/ 868930 w 3282"/>
              <a:gd name="T27" fmla="*/ 1056072 h 3077"/>
              <a:gd name="T28" fmla="*/ 1055443 w 3282"/>
              <a:gd name="T29" fmla="*/ 1257516 h 3077"/>
              <a:gd name="T30" fmla="*/ 1691232 w 3282"/>
              <a:gd name="T31" fmla="*/ 1257516 h 3077"/>
              <a:gd name="T32" fmla="*/ 1691232 w 3282"/>
              <a:gd name="T33" fmla="*/ 1490795 h 3077"/>
              <a:gd name="T34" fmla="*/ 1489908 w 3282"/>
              <a:gd name="T35" fmla="*/ 1688946 h 3077"/>
              <a:gd name="T36" fmla="*/ 186513 w 3282"/>
              <a:gd name="T37" fmla="*/ 1688946 h 3077"/>
              <a:gd name="T38" fmla="*/ 0 w 3282"/>
              <a:gd name="T39" fmla="*/ 1490795 h 3077"/>
              <a:gd name="T40" fmla="*/ 0 w 3282"/>
              <a:gd name="T41" fmla="*/ 310674 h 3077"/>
              <a:gd name="T42" fmla="*/ 186513 w 3282"/>
              <a:gd name="T43" fmla="*/ 109230 h 3077"/>
              <a:gd name="T44" fmla="*/ 784451 w 3282"/>
              <a:gd name="T45" fmla="*/ 109230 h 3077"/>
              <a:gd name="T46" fmla="*/ 638532 w 3282"/>
              <a:gd name="T47" fmla="*/ 215166 h 3077"/>
              <a:gd name="T48" fmla="*/ 155244 w 3282"/>
              <a:gd name="T49" fmla="*/ 215166 h 3077"/>
              <a:gd name="T50" fmla="*/ 61988 w 3282"/>
              <a:gd name="T51" fmla="*/ 287071 h 3077"/>
              <a:gd name="T52" fmla="*/ 155244 w 3282"/>
              <a:gd name="T53" fmla="*/ 359525 h 3077"/>
              <a:gd name="T54" fmla="*/ 1691232 w 3282"/>
              <a:gd name="T55" fmla="*/ 359525 h 3077"/>
              <a:gd name="T56" fmla="*/ 1691232 w 3282"/>
              <a:gd name="T57" fmla="*/ 754729 h 3077"/>
              <a:gd name="T58" fmla="*/ 1055443 w 3282"/>
              <a:gd name="T59" fmla="*/ 754729 h 3077"/>
              <a:gd name="T60" fmla="*/ 868930 w 3282"/>
              <a:gd name="T61" fmla="*/ 932022 h 3077"/>
              <a:gd name="T62" fmla="*/ 179930 w 3282"/>
              <a:gd name="T63" fmla="*/ 503884 h 3077"/>
              <a:gd name="T64" fmla="*/ 108068 w 3282"/>
              <a:gd name="T65" fmla="*/ 503884 h 3077"/>
              <a:gd name="T66" fmla="*/ 108068 w 3282"/>
              <a:gd name="T67" fmla="*/ 648243 h 3077"/>
              <a:gd name="T68" fmla="*/ 179930 w 3282"/>
              <a:gd name="T69" fmla="*/ 648243 h 3077"/>
              <a:gd name="T70" fmla="*/ 179930 w 3282"/>
              <a:gd name="T71" fmla="*/ 503884 h 3077"/>
              <a:gd name="T72" fmla="*/ 179930 w 3282"/>
              <a:gd name="T73" fmla="*/ 792054 h 3077"/>
              <a:gd name="T74" fmla="*/ 108068 w 3282"/>
              <a:gd name="T75" fmla="*/ 792054 h 3077"/>
              <a:gd name="T76" fmla="*/ 108068 w 3282"/>
              <a:gd name="T77" fmla="*/ 936413 h 3077"/>
              <a:gd name="T78" fmla="*/ 179930 w 3282"/>
              <a:gd name="T79" fmla="*/ 936413 h 3077"/>
              <a:gd name="T80" fmla="*/ 179930 w 3282"/>
              <a:gd name="T81" fmla="*/ 792054 h 3077"/>
              <a:gd name="T82" fmla="*/ 179930 w 3282"/>
              <a:gd name="T83" fmla="*/ 1080223 h 3077"/>
              <a:gd name="T84" fmla="*/ 108068 w 3282"/>
              <a:gd name="T85" fmla="*/ 1080223 h 3077"/>
              <a:gd name="T86" fmla="*/ 108068 w 3282"/>
              <a:gd name="T87" fmla="*/ 1224033 h 3077"/>
              <a:gd name="T88" fmla="*/ 179930 w 3282"/>
              <a:gd name="T89" fmla="*/ 1224033 h 3077"/>
              <a:gd name="T90" fmla="*/ 179930 w 3282"/>
              <a:gd name="T91" fmla="*/ 1080223 h 3077"/>
              <a:gd name="T92" fmla="*/ 179930 w 3282"/>
              <a:gd name="T93" fmla="*/ 1367843 h 3077"/>
              <a:gd name="T94" fmla="*/ 108068 w 3282"/>
              <a:gd name="T95" fmla="*/ 1367843 h 3077"/>
              <a:gd name="T96" fmla="*/ 108068 w 3282"/>
              <a:gd name="T97" fmla="*/ 1512202 h 3077"/>
              <a:gd name="T98" fmla="*/ 179930 w 3282"/>
              <a:gd name="T99" fmla="*/ 1512202 h 3077"/>
              <a:gd name="T100" fmla="*/ 179930 w 3282"/>
              <a:gd name="T101" fmla="*/ 1367843 h 3077"/>
              <a:gd name="T102" fmla="*/ 496453 w 3282"/>
              <a:gd name="T103" fmla="*/ 321652 h 3077"/>
              <a:gd name="T104" fmla="*/ 1226047 w 3282"/>
              <a:gd name="T105" fmla="*/ 0 h 3077"/>
              <a:gd name="T106" fmla="*/ 1365932 w 3282"/>
              <a:gd name="T107" fmla="*/ 321652 h 3077"/>
              <a:gd name="T108" fmla="*/ 496453 w 3282"/>
              <a:gd name="T109" fmla="*/ 321652 h 3077"/>
              <a:gd name="T110" fmla="*/ 1343989 w 3282"/>
              <a:gd name="T111" fmla="*/ 109230 h 3077"/>
              <a:gd name="T112" fmla="*/ 1489908 w 3282"/>
              <a:gd name="T113" fmla="*/ 109230 h 3077"/>
              <a:gd name="T114" fmla="*/ 1627050 w 3282"/>
              <a:gd name="T115" fmla="*/ 215166 h 3077"/>
              <a:gd name="T116" fmla="*/ 1373612 w 3282"/>
              <a:gd name="T117" fmla="*/ 215166 h 3077"/>
              <a:gd name="T118" fmla="*/ 1343989 w 3282"/>
              <a:gd name="T119" fmla="*/ 109230 h 3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82" h="3077">
                <a:moveTo>
                  <a:pt x="1924" y="2167"/>
                </a:moveTo>
                <a:cubicBezTo>
                  <a:pt x="1799" y="2167"/>
                  <a:pt x="1698" y="2049"/>
                  <a:pt x="1698" y="1924"/>
                </a:cubicBezTo>
                <a:cubicBezTo>
                  <a:pt x="1698" y="1720"/>
                  <a:pt x="1698" y="1720"/>
                  <a:pt x="1698" y="1720"/>
                </a:cubicBezTo>
                <a:cubicBezTo>
                  <a:pt x="1698" y="1594"/>
                  <a:pt x="1799" y="1504"/>
                  <a:pt x="1924" y="1504"/>
                </a:cubicBezTo>
                <a:cubicBezTo>
                  <a:pt x="3282" y="1504"/>
                  <a:pt x="3282" y="1504"/>
                  <a:pt x="3282" y="1504"/>
                </a:cubicBezTo>
                <a:cubicBezTo>
                  <a:pt x="3282" y="2167"/>
                  <a:pt x="3282" y="2167"/>
                  <a:pt x="3282" y="2167"/>
                </a:cubicBezTo>
                <a:lnTo>
                  <a:pt x="1924" y="2167"/>
                </a:lnTo>
                <a:close/>
                <a:moveTo>
                  <a:pt x="2094" y="1650"/>
                </a:moveTo>
                <a:cubicBezTo>
                  <a:pt x="2000" y="1650"/>
                  <a:pt x="1924" y="1726"/>
                  <a:pt x="1924" y="1820"/>
                </a:cubicBezTo>
                <a:cubicBezTo>
                  <a:pt x="1924" y="1914"/>
                  <a:pt x="2000" y="1990"/>
                  <a:pt x="2094" y="1990"/>
                </a:cubicBezTo>
                <a:cubicBezTo>
                  <a:pt x="2188" y="1990"/>
                  <a:pt x="2264" y="1914"/>
                  <a:pt x="2264" y="1820"/>
                </a:cubicBezTo>
                <a:cubicBezTo>
                  <a:pt x="2264" y="1726"/>
                  <a:pt x="2188" y="1650"/>
                  <a:pt x="2094" y="1650"/>
                </a:cubicBezTo>
                <a:close/>
                <a:moveTo>
                  <a:pt x="1584" y="1698"/>
                </a:moveTo>
                <a:cubicBezTo>
                  <a:pt x="1584" y="1924"/>
                  <a:pt x="1584" y="1924"/>
                  <a:pt x="1584" y="1924"/>
                </a:cubicBezTo>
                <a:cubicBezTo>
                  <a:pt x="1584" y="2111"/>
                  <a:pt x="1736" y="2291"/>
                  <a:pt x="1924" y="2291"/>
                </a:cubicBezTo>
                <a:cubicBezTo>
                  <a:pt x="3083" y="2291"/>
                  <a:pt x="3083" y="2291"/>
                  <a:pt x="3083" y="2291"/>
                </a:cubicBezTo>
                <a:cubicBezTo>
                  <a:pt x="3083" y="2716"/>
                  <a:pt x="3083" y="2716"/>
                  <a:pt x="3083" y="2716"/>
                </a:cubicBezTo>
                <a:cubicBezTo>
                  <a:pt x="3083" y="2904"/>
                  <a:pt x="2904" y="3077"/>
                  <a:pt x="2716" y="3077"/>
                </a:cubicBezTo>
                <a:cubicBezTo>
                  <a:pt x="340" y="3077"/>
                  <a:pt x="340" y="3077"/>
                  <a:pt x="340" y="3077"/>
                </a:cubicBezTo>
                <a:cubicBezTo>
                  <a:pt x="152" y="3077"/>
                  <a:pt x="0" y="2904"/>
                  <a:pt x="0" y="271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378"/>
                  <a:pt x="152" y="199"/>
                  <a:pt x="340" y="199"/>
                </a:cubicBezTo>
                <a:cubicBezTo>
                  <a:pt x="1430" y="199"/>
                  <a:pt x="1430" y="199"/>
                  <a:pt x="1430" y="199"/>
                </a:cubicBezTo>
                <a:cubicBezTo>
                  <a:pt x="1164" y="392"/>
                  <a:pt x="1164" y="392"/>
                  <a:pt x="1164" y="392"/>
                </a:cubicBezTo>
                <a:cubicBezTo>
                  <a:pt x="283" y="392"/>
                  <a:pt x="283" y="392"/>
                  <a:pt x="283" y="392"/>
                </a:cubicBezTo>
                <a:cubicBezTo>
                  <a:pt x="189" y="392"/>
                  <a:pt x="113" y="430"/>
                  <a:pt x="113" y="523"/>
                </a:cubicBezTo>
                <a:cubicBezTo>
                  <a:pt x="113" y="617"/>
                  <a:pt x="189" y="655"/>
                  <a:pt x="283" y="655"/>
                </a:cubicBezTo>
                <a:cubicBezTo>
                  <a:pt x="3083" y="655"/>
                  <a:pt x="3083" y="655"/>
                  <a:pt x="3083" y="655"/>
                </a:cubicBezTo>
                <a:cubicBezTo>
                  <a:pt x="3083" y="1375"/>
                  <a:pt x="3083" y="1375"/>
                  <a:pt x="3083" y="1375"/>
                </a:cubicBezTo>
                <a:cubicBezTo>
                  <a:pt x="1924" y="1375"/>
                  <a:pt x="1924" y="1375"/>
                  <a:pt x="1924" y="1375"/>
                </a:cubicBezTo>
                <a:cubicBezTo>
                  <a:pt x="1736" y="1375"/>
                  <a:pt x="1584" y="1510"/>
                  <a:pt x="1584" y="1698"/>
                </a:cubicBezTo>
                <a:close/>
                <a:moveTo>
                  <a:pt x="328" y="918"/>
                </a:moveTo>
                <a:cubicBezTo>
                  <a:pt x="197" y="918"/>
                  <a:pt x="197" y="918"/>
                  <a:pt x="197" y="918"/>
                </a:cubicBezTo>
                <a:cubicBezTo>
                  <a:pt x="197" y="1181"/>
                  <a:pt x="197" y="1181"/>
                  <a:pt x="197" y="1181"/>
                </a:cubicBezTo>
                <a:cubicBezTo>
                  <a:pt x="328" y="1181"/>
                  <a:pt x="328" y="1181"/>
                  <a:pt x="328" y="1181"/>
                </a:cubicBezTo>
                <a:lnTo>
                  <a:pt x="328" y="918"/>
                </a:lnTo>
                <a:close/>
                <a:moveTo>
                  <a:pt x="328" y="1443"/>
                </a:moveTo>
                <a:cubicBezTo>
                  <a:pt x="197" y="1443"/>
                  <a:pt x="197" y="1443"/>
                  <a:pt x="197" y="1443"/>
                </a:cubicBezTo>
                <a:cubicBezTo>
                  <a:pt x="197" y="1706"/>
                  <a:pt x="197" y="1706"/>
                  <a:pt x="197" y="1706"/>
                </a:cubicBezTo>
                <a:cubicBezTo>
                  <a:pt x="328" y="1706"/>
                  <a:pt x="328" y="1706"/>
                  <a:pt x="328" y="1706"/>
                </a:cubicBezTo>
                <a:lnTo>
                  <a:pt x="328" y="1443"/>
                </a:lnTo>
                <a:close/>
                <a:moveTo>
                  <a:pt x="328" y="1968"/>
                </a:moveTo>
                <a:cubicBezTo>
                  <a:pt x="197" y="1968"/>
                  <a:pt x="197" y="1968"/>
                  <a:pt x="197" y="1968"/>
                </a:cubicBezTo>
                <a:cubicBezTo>
                  <a:pt x="197" y="2230"/>
                  <a:pt x="197" y="2230"/>
                  <a:pt x="197" y="2230"/>
                </a:cubicBezTo>
                <a:cubicBezTo>
                  <a:pt x="328" y="2230"/>
                  <a:pt x="328" y="2230"/>
                  <a:pt x="328" y="2230"/>
                </a:cubicBezTo>
                <a:lnTo>
                  <a:pt x="328" y="1968"/>
                </a:lnTo>
                <a:close/>
                <a:moveTo>
                  <a:pt x="328" y="2492"/>
                </a:moveTo>
                <a:cubicBezTo>
                  <a:pt x="197" y="2492"/>
                  <a:pt x="197" y="2492"/>
                  <a:pt x="197" y="2492"/>
                </a:cubicBezTo>
                <a:cubicBezTo>
                  <a:pt x="197" y="2755"/>
                  <a:pt x="197" y="2755"/>
                  <a:pt x="197" y="2755"/>
                </a:cubicBezTo>
                <a:cubicBezTo>
                  <a:pt x="328" y="2755"/>
                  <a:pt x="328" y="2755"/>
                  <a:pt x="328" y="2755"/>
                </a:cubicBezTo>
                <a:lnTo>
                  <a:pt x="328" y="2492"/>
                </a:lnTo>
                <a:close/>
                <a:moveTo>
                  <a:pt x="905" y="586"/>
                </a:moveTo>
                <a:cubicBezTo>
                  <a:pt x="2235" y="0"/>
                  <a:pt x="2235" y="0"/>
                  <a:pt x="2235" y="0"/>
                </a:cubicBezTo>
                <a:cubicBezTo>
                  <a:pt x="2490" y="586"/>
                  <a:pt x="2490" y="586"/>
                  <a:pt x="2490" y="586"/>
                </a:cubicBezTo>
                <a:lnTo>
                  <a:pt x="905" y="586"/>
                </a:lnTo>
                <a:close/>
                <a:moveTo>
                  <a:pt x="2450" y="199"/>
                </a:moveTo>
                <a:cubicBezTo>
                  <a:pt x="2716" y="199"/>
                  <a:pt x="2716" y="199"/>
                  <a:pt x="2716" y="199"/>
                </a:cubicBezTo>
                <a:cubicBezTo>
                  <a:pt x="2815" y="199"/>
                  <a:pt x="2903" y="324"/>
                  <a:pt x="2966" y="392"/>
                </a:cubicBezTo>
                <a:cubicBezTo>
                  <a:pt x="2504" y="392"/>
                  <a:pt x="2504" y="392"/>
                  <a:pt x="2504" y="392"/>
                </a:cubicBezTo>
                <a:lnTo>
                  <a:pt x="2450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7" name="组合 22"/>
          <p:cNvGrpSpPr/>
          <p:nvPr/>
        </p:nvGrpSpPr>
        <p:grpSpPr bwMode="auto">
          <a:xfrm>
            <a:off x="340481" y="231821"/>
            <a:ext cx="2807801" cy="615553"/>
            <a:chOff x="432619" y="464567"/>
            <a:chExt cx="5616624" cy="1230698"/>
          </a:xfrm>
        </p:grpSpPr>
        <p:pic>
          <p:nvPicPr>
            <p:cNvPr id="18" name="图片 17" descr="中税答疑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 smtClean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财税租赁 转让</a:t>
              </a:r>
              <a:endParaRPr lang="en-US" altLang="zh-CN" sz="2200" b="1" dirty="0" smtClean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88661" y="1524000"/>
            <a:ext cx="4425149" cy="2124018"/>
            <a:chOff x="2600325" y="2000251"/>
            <a:chExt cx="4015979" cy="1927622"/>
          </a:xfrm>
        </p:grpSpPr>
        <p:sp>
          <p:nvSpPr>
            <p:cNvPr id="37" name="MH_SubTitle_2"/>
            <p:cNvSpPr/>
            <p:nvPr>
              <p:custDataLst>
                <p:tags r:id="rId1"/>
              </p:custDataLst>
            </p:nvPr>
          </p:nvSpPr>
          <p:spPr>
            <a:xfrm>
              <a:off x="4096941" y="2634854"/>
              <a:ext cx="1293019" cy="1293019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b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8" name="MH_Other_1"/>
            <p:cNvSpPr/>
            <p:nvPr>
              <p:custDataLst>
                <p:tags r:id="rId2"/>
              </p:custDataLst>
            </p:nvPr>
          </p:nvSpPr>
          <p:spPr>
            <a:xfrm>
              <a:off x="6054329" y="2999185"/>
              <a:ext cx="561975" cy="5631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67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MH_Other_2"/>
            <p:cNvSpPr/>
            <p:nvPr>
              <p:custDataLst>
                <p:tags r:id="rId3"/>
              </p:custDataLst>
            </p:nvPr>
          </p:nvSpPr>
          <p:spPr>
            <a:xfrm>
              <a:off x="2600325" y="2365772"/>
              <a:ext cx="386954" cy="385763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525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0" name="MH_Other_3"/>
            <p:cNvCxnSpPr>
              <a:stCxn id="37" idx="6"/>
              <a:endCxn id="38" idx="2"/>
            </p:cNvCxnSpPr>
            <p:nvPr>
              <p:custDataLst>
                <p:tags r:id="rId4"/>
              </p:custDataLst>
            </p:nvPr>
          </p:nvCxnSpPr>
          <p:spPr>
            <a:xfrm flipV="1">
              <a:off x="5389960" y="3281363"/>
              <a:ext cx="664369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MH_Other_4"/>
            <p:cNvCxnSpPr>
              <a:stCxn id="36" idx="2"/>
              <a:endCxn id="39" idx="6"/>
            </p:cNvCxnSpPr>
            <p:nvPr>
              <p:custDataLst>
                <p:tags r:id="rId5"/>
              </p:custDataLst>
            </p:nvPr>
          </p:nvCxnSpPr>
          <p:spPr>
            <a:xfrm flipH="1">
              <a:off x="2987279" y="2558654"/>
              <a:ext cx="83462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MH_SubTitle_1"/>
            <p:cNvSpPr/>
            <p:nvPr>
              <p:custDataLst>
                <p:tags r:id="rId6"/>
              </p:custDataLst>
            </p:nvPr>
          </p:nvSpPr>
          <p:spPr>
            <a:xfrm>
              <a:off x="3821907" y="2000251"/>
              <a:ext cx="1117997" cy="1116806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81000" anchor="b">
              <a:normAutofit/>
            </a:bodyPr>
            <a:lstStyle/>
            <a:p>
              <a:pPr algn="ctr">
                <a:defRPr/>
              </a:pPr>
              <a:endParaRPr lang="zh-CN" alt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KSO_Shape"/>
          <p:cNvSpPr/>
          <p:nvPr/>
        </p:nvSpPr>
        <p:spPr>
          <a:xfrm>
            <a:off x="3006076" y="1831262"/>
            <a:ext cx="489160" cy="588168"/>
          </a:xfrm>
          <a:custGeom>
            <a:avLst/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771817" y="2477071"/>
            <a:ext cx="1799913" cy="400099"/>
          </a:xfrm>
          <a:prstGeom prst="rect">
            <a:avLst/>
          </a:prstGeom>
          <a:noFill/>
          <a:ln>
            <a:noFill/>
          </a:ln>
        </p:spPr>
        <p:txBody>
          <a:bodyPr lIns="91429" tIns="45715" rIns="91429" bIns="45715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收入如何确认</a:t>
            </a:r>
            <a:r>
              <a:rPr lang="zh-CN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68"/>
          <p:cNvSpPr txBox="1"/>
          <p:nvPr/>
        </p:nvSpPr>
        <p:spPr>
          <a:xfrm>
            <a:off x="4362519" y="2189951"/>
            <a:ext cx="223556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费用如何扣除？</a:t>
            </a:r>
            <a:endParaRPr lang="zh-CN" alt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56539" y="3899660"/>
            <a:ext cx="1765072" cy="593432"/>
            <a:chOff x="2174873" y="3753847"/>
            <a:chExt cx="1765072" cy="593432"/>
          </a:xfrm>
        </p:grpSpPr>
        <p:sp>
          <p:nvSpPr>
            <p:cNvPr id="5" name="矩形 4"/>
            <p:cNvSpPr/>
            <p:nvPr/>
          </p:nvSpPr>
          <p:spPr>
            <a:xfrm>
              <a:off x="2174873" y="3753847"/>
              <a:ext cx="1765072" cy="593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51910" y="3808113"/>
              <a:ext cx="1614700" cy="484899"/>
            </a:xfrm>
            <a:prstGeom prst="rect">
              <a:avLst/>
            </a:prstGeom>
            <a:noFill/>
            <a:ln w="28575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2318510" y="3821187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股权转让</a:t>
              </a:r>
              <a:endParaRPr lang="zh-CN" altLang="en-US" sz="24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KSO_Shape"/>
          <p:cNvSpPr/>
          <p:nvPr/>
        </p:nvSpPr>
        <p:spPr bwMode="auto">
          <a:xfrm>
            <a:off x="3439075" y="2787901"/>
            <a:ext cx="500870" cy="469952"/>
          </a:xfrm>
          <a:custGeom>
            <a:avLst/>
            <a:gdLst>
              <a:gd name="T0" fmla="*/ 1055443 w 3282"/>
              <a:gd name="T1" fmla="*/ 1189453 h 3077"/>
              <a:gd name="T2" fmla="*/ 931467 w 3282"/>
              <a:gd name="T3" fmla="*/ 1056072 h 3077"/>
              <a:gd name="T4" fmla="*/ 931467 w 3282"/>
              <a:gd name="T5" fmla="*/ 944097 h 3077"/>
              <a:gd name="T6" fmla="*/ 1055443 w 3282"/>
              <a:gd name="T7" fmla="*/ 825536 h 3077"/>
              <a:gd name="T8" fmla="*/ 1800397 w 3282"/>
              <a:gd name="T9" fmla="*/ 825536 h 3077"/>
              <a:gd name="T10" fmla="*/ 1800397 w 3282"/>
              <a:gd name="T11" fmla="*/ 1189453 h 3077"/>
              <a:gd name="T12" fmla="*/ 1055443 w 3282"/>
              <a:gd name="T13" fmla="*/ 1189453 h 3077"/>
              <a:gd name="T14" fmla="*/ 1148699 w 3282"/>
              <a:gd name="T15" fmla="*/ 905675 h 3077"/>
              <a:gd name="T16" fmla="*/ 1055443 w 3282"/>
              <a:gd name="T17" fmla="*/ 998987 h 3077"/>
              <a:gd name="T18" fmla="*/ 1148699 w 3282"/>
              <a:gd name="T19" fmla="*/ 1092299 h 3077"/>
              <a:gd name="T20" fmla="*/ 1241956 w 3282"/>
              <a:gd name="T21" fmla="*/ 998987 h 3077"/>
              <a:gd name="T22" fmla="*/ 1148699 w 3282"/>
              <a:gd name="T23" fmla="*/ 905675 h 3077"/>
              <a:gd name="T24" fmla="*/ 868930 w 3282"/>
              <a:gd name="T25" fmla="*/ 932022 h 3077"/>
              <a:gd name="T26" fmla="*/ 868930 w 3282"/>
              <a:gd name="T27" fmla="*/ 1056072 h 3077"/>
              <a:gd name="T28" fmla="*/ 1055443 w 3282"/>
              <a:gd name="T29" fmla="*/ 1257516 h 3077"/>
              <a:gd name="T30" fmla="*/ 1691232 w 3282"/>
              <a:gd name="T31" fmla="*/ 1257516 h 3077"/>
              <a:gd name="T32" fmla="*/ 1691232 w 3282"/>
              <a:gd name="T33" fmla="*/ 1490795 h 3077"/>
              <a:gd name="T34" fmla="*/ 1489908 w 3282"/>
              <a:gd name="T35" fmla="*/ 1688946 h 3077"/>
              <a:gd name="T36" fmla="*/ 186513 w 3282"/>
              <a:gd name="T37" fmla="*/ 1688946 h 3077"/>
              <a:gd name="T38" fmla="*/ 0 w 3282"/>
              <a:gd name="T39" fmla="*/ 1490795 h 3077"/>
              <a:gd name="T40" fmla="*/ 0 w 3282"/>
              <a:gd name="T41" fmla="*/ 310674 h 3077"/>
              <a:gd name="T42" fmla="*/ 186513 w 3282"/>
              <a:gd name="T43" fmla="*/ 109230 h 3077"/>
              <a:gd name="T44" fmla="*/ 784451 w 3282"/>
              <a:gd name="T45" fmla="*/ 109230 h 3077"/>
              <a:gd name="T46" fmla="*/ 638532 w 3282"/>
              <a:gd name="T47" fmla="*/ 215166 h 3077"/>
              <a:gd name="T48" fmla="*/ 155244 w 3282"/>
              <a:gd name="T49" fmla="*/ 215166 h 3077"/>
              <a:gd name="T50" fmla="*/ 61988 w 3282"/>
              <a:gd name="T51" fmla="*/ 287071 h 3077"/>
              <a:gd name="T52" fmla="*/ 155244 w 3282"/>
              <a:gd name="T53" fmla="*/ 359525 h 3077"/>
              <a:gd name="T54" fmla="*/ 1691232 w 3282"/>
              <a:gd name="T55" fmla="*/ 359525 h 3077"/>
              <a:gd name="T56" fmla="*/ 1691232 w 3282"/>
              <a:gd name="T57" fmla="*/ 754729 h 3077"/>
              <a:gd name="T58" fmla="*/ 1055443 w 3282"/>
              <a:gd name="T59" fmla="*/ 754729 h 3077"/>
              <a:gd name="T60" fmla="*/ 868930 w 3282"/>
              <a:gd name="T61" fmla="*/ 932022 h 3077"/>
              <a:gd name="T62" fmla="*/ 179930 w 3282"/>
              <a:gd name="T63" fmla="*/ 503884 h 3077"/>
              <a:gd name="T64" fmla="*/ 108068 w 3282"/>
              <a:gd name="T65" fmla="*/ 503884 h 3077"/>
              <a:gd name="T66" fmla="*/ 108068 w 3282"/>
              <a:gd name="T67" fmla="*/ 648243 h 3077"/>
              <a:gd name="T68" fmla="*/ 179930 w 3282"/>
              <a:gd name="T69" fmla="*/ 648243 h 3077"/>
              <a:gd name="T70" fmla="*/ 179930 w 3282"/>
              <a:gd name="T71" fmla="*/ 503884 h 3077"/>
              <a:gd name="T72" fmla="*/ 179930 w 3282"/>
              <a:gd name="T73" fmla="*/ 792054 h 3077"/>
              <a:gd name="T74" fmla="*/ 108068 w 3282"/>
              <a:gd name="T75" fmla="*/ 792054 h 3077"/>
              <a:gd name="T76" fmla="*/ 108068 w 3282"/>
              <a:gd name="T77" fmla="*/ 936413 h 3077"/>
              <a:gd name="T78" fmla="*/ 179930 w 3282"/>
              <a:gd name="T79" fmla="*/ 936413 h 3077"/>
              <a:gd name="T80" fmla="*/ 179930 w 3282"/>
              <a:gd name="T81" fmla="*/ 792054 h 3077"/>
              <a:gd name="T82" fmla="*/ 179930 w 3282"/>
              <a:gd name="T83" fmla="*/ 1080223 h 3077"/>
              <a:gd name="T84" fmla="*/ 108068 w 3282"/>
              <a:gd name="T85" fmla="*/ 1080223 h 3077"/>
              <a:gd name="T86" fmla="*/ 108068 w 3282"/>
              <a:gd name="T87" fmla="*/ 1224033 h 3077"/>
              <a:gd name="T88" fmla="*/ 179930 w 3282"/>
              <a:gd name="T89" fmla="*/ 1224033 h 3077"/>
              <a:gd name="T90" fmla="*/ 179930 w 3282"/>
              <a:gd name="T91" fmla="*/ 1080223 h 3077"/>
              <a:gd name="T92" fmla="*/ 179930 w 3282"/>
              <a:gd name="T93" fmla="*/ 1367843 h 3077"/>
              <a:gd name="T94" fmla="*/ 108068 w 3282"/>
              <a:gd name="T95" fmla="*/ 1367843 h 3077"/>
              <a:gd name="T96" fmla="*/ 108068 w 3282"/>
              <a:gd name="T97" fmla="*/ 1512202 h 3077"/>
              <a:gd name="T98" fmla="*/ 179930 w 3282"/>
              <a:gd name="T99" fmla="*/ 1512202 h 3077"/>
              <a:gd name="T100" fmla="*/ 179930 w 3282"/>
              <a:gd name="T101" fmla="*/ 1367843 h 3077"/>
              <a:gd name="T102" fmla="*/ 496453 w 3282"/>
              <a:gd name="T103" fmla="*/ 321652 h 3077"/>
              <a:gd name="T104" fmla="*/ 1226047 w 3282"/>
              <a:gd name="T105" fmla="*/ 0 h 3077"/>
              <a:gd name="T106" fmla="*/ 1365932 w 3282"/>
              <a:gd name="T107" fmla="*/ 321652 h 3077"/>
              <a:gd name="T108" fmla="*/ 496453 w 3282"/>
              <a:gd name="T109" fmla="*/ 321652 h 3077"/>
              <a:gd name="T110" fmla="*/ 1343989 w 3282"/>
              <a:gd name="T111" fmla="*/ 109230 h 3077"/>
              <a:gd name="T112" fmla="*/ 1489908 w 3282"/>
              <a:gd name="T113" fmla="*/ 109230 h 3077"/>
              <a:gd name="T114" fmla="*/ 1627050 w 3282"/>
              <a:gd name="T115" fmla="*/ 215166 h 3077"/>
              <a:gd name="T116" fmla="*/ 1373612 w 3282"/>
              <a:gd name="T117" fmla="*/ 215166 h 3077"/>
              <a:gd name="T118" fmla="*/ 1343989 w 3282"/>
              <a:gd name="T119" fmla="*/ 109230 h 307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282" h="3077">
                <a:moveTo>
                  <a:pt x="1924" y="2167"/>
                </a:moveTo>
                <a:cubicBezTo>
                  <a:pt x="1799" y="2167"/>
                  <a:pt x="1698" y="2049"/>
                  <a:pt x="1698" y="1924"/>
                </a:cubicBezTo>
                <a:cubicBezTo>
                  <a:pt x="1698" y="1720"/>
                  <a:pt x="1698" y="1720"/>
                  <a:pt x="1698" y="1720"/>
                </a:cubicBezTo>
                <a:cubicBezTo>
                  <a:pt x="1698" y="1594"/>
                  <a:pt x="1799" y="1504"/>
                  <a:pt x="1924" y="1504"/>
                </a:cubicBezTo>
                <a:cubicBezTo>
                  <a:pt x="3282" y="1504"/>
                  <a:pt x="3282" y="1504"/>
                  <a:pt x="3282" y="1504"/>
                </a:cubicBezTo>
                <a:cubicBezTo>
                  <a:pt x="3282" y="2167"/>
                  <a:pt x="3282" y="2167"/>
                  <a:pt x="3282" y="2167"/>
                </a:cubicBezTo>
                <a:lnTo>
                  <a:pt x="1924" y="2167"/>
                </a:lnTo>
                <a:close/>
                <a:moveTo>
                  <a:pt x="2094" y="1650"/>
                </a:moveTo>
                <a:cubicBezTo>
                  <a:pt x="2000" y="1650"/>
                  <a:pt x="1924" y="1726"/>
                  <a:pt x="1924" y="1820"/>
                </a:cubicBezTo>
                <a:cubicBezTo>
                  <a:pt x="1924" y="1914"/>
                  <a:pt x="2000" y="1990"/>
                  <a:pt x="2094" y="1990"/>
                </a:cubicBezTo>
                <a:cubicBezTo>
                  <a:pt x="2188" y="1990"/>
                  <a:pt x="2264" y="1914"/>
                  <a:pt x="2264" y="1820"/>
                </a:cubicBezTo>
                <a:cubicBezTo>
                  <a:pt x="2264" y="1726"/>
                  <a:pt x="2188" y="1650"/>
                  <a:pt x="2094" y="1650"/>
                </a:cubicBezTo>
                <a:close/>
                <a:moveTo>
                  <a:pt x="1584" y="1698"/>
                </a:moveTo>
                <a:cubicBezTo>
                  <a:pt x="1584" y="1924"/>
                  <a:pt x="1584" y="1924"/>
                  <a:pt x="1584" y="1924"/>
                </a:cubicBezTo>
                <a:cubicBezTo>
                  <a:pt x="1584" y="2111"/>
                  <a:pt x="1736" y="2291"/>
                  <a:pt x="1924" y="2291"/>
                </a:cubicBezTo>
                <a:cubicBezTo>
                  <a:pt x="3083" y="2291"/>
                  <a:pt x="3083" y="2291"/>
                  <a:pt x="3083" y="2291"/>
                </a:cubicBezTo>
                <a:cubicBezTo>
                  <a:pt x="3083" y="2716"/>
                  <a:pt x="3083" y="2716"/>
                  <a:pt x="3083" y="2716"/>
                </a:cubicBezTo>
                <a:cubicBezTo>
                  <a:pt x="3083" y="2904"/>
                  <a:pt x="2904" y="3077"/>
                  <a:pt x="2716" y="3077"/>
                </a:cubicBezTo>
                <a:cubicBezTo>
                  <a:pt x="340" y="3077"/>
                  <a:pt x="340" y="3077"/>
                  <a:pt x="340" y="3077"/>
                </a:cubicBezTo>
                <a:cubicBezTo>
                  <a:pt x="152" y="3077"/>
                  <a:pt x="0" y="2904"/>
                  <a:pt x="0" y="271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378"/>
                  <a:pt x="152" y="199"/>
                  <a:pt x="340" y="199"/>
                </a:cubicBezTo>
                <a:cubicBezTo>
                  <a:pt x="1430" y="199"/>
                  <a:pt x="1430" y="199"/>
                  <a:pt x="1430" y="199"/>
                </a:cubicBezTo>
                <a:cubicBezTo>
                  <a:pt x="1164" y="392"/>
                  <a:pt x="1164" y="392"/>
                  <a:pt x="1164" y="392"/>
                </a:cubicBezTo>
                <a:cubicBezTo>
                  <a:pt x="283" y="392"/>
                  <a:pt x="283" y="392"/>
                  <a:pt x="283" y="392"/>
                </a:cubicBezTo>
                <a:cubicBezTo>
                  <a:pt x="189" y="392"/>
                  <a:pt x="113" y="430"/>
                  <a:pt x="113" y="523"/>
                </a:cubicBezTo>
                <a:cubicBezTo>
                  <a:pt x="113" y="617"/>
                  <a:pt x="189" y="655"/>
                  <a:pt x="283" y="655"/>
                </a:cubicBezTo>
                <a:cubicBezTo>
                  <a:pt x="3083" y="655"/>
                  <a:pt x="3083" y="655"/>
                  <a:pt x="3083" y="655"/>
                </a:cubicBezTo>
                <a:cubicBezTo>
                  <a:pt x="3083" y="1375"/>
                  <a:pt x="3083" y="1375"/>
                  <a:pt x="3083" y="1375"/>
                </a:cubicBezTo>
                <a:cubicBezTo>
                  <a:pt x="1924" y="1375"/>
                  <a:pt x="1924" y="1375"/>
                  <a:pt x="1924" y="1375"/>
                </a:cubicBezTo>
                <a:cubicBezTo>
                  <a:pt x="1736" y="1375"/>
                  <a:pt x="1584" y="1510"/>
                  <a:pt x="1584" y="1698"/>
                </a:cubicBezTo>
                <a:close/>
                <a:moveTo>
                  <a:pt x="328" y="918"/>
                </a:moveTo>
                <a:cubicBezTo>
                  <a:pt x="197" y="918"/>
                  <a:pt x="197" y="918"/>
                  <a:pt x="197" y="918"/>
                </a:cubicBezTo>
                <a:cubicBezTo>
                  <a:pt x="197" y="1181"/>
                  <a:pt x="197" y="1181"/>
                  <a:pt x="197" y="1181"/>
                </a:cubicBezTo>
                <a:cubicBezTo>
                  <a:pt x="328" y="1181"/>
                  <a:pt x="328" y="1181"/>
                  <a:pt x="328" y="1181"/>
                </a:cubicBezTo>
                <a:lnTo>
                  <a:pt x="328" y="918"/>
                </a:lnTo>
                <a:close/>
                <a:moveTo>
                  <a:pt x="328" y="1443"/>
                </a:moveTo>
                <a:cubicBezTo>
                  <a:pt x="197" y="1443"/>
                  <a:pt x="197" y="1443"/>
                  <a:pt x="197" y="1443"/>
                </a:cubicBezTo>
                <a:cubicBezTo>
                  <a:pt x="197" y="1706"/>
                  <a:pt x="197" y="1706"/>
                  <a:pt x="197" y="1706"/>
                </a:cubicBezTo>
                <a:cubicBezTo>
                  <a:pt x="328" y="1706"/>
                  <a:pt x="328" y="1706"/>
                  <a:pt x="328" y="1706"/>
                </a:cubicBezTo>
                <a:lnTo>
                  <a:pt x="328" y="1443"/>
                </a:lnTo>
                <a:close/>
                <a:moveTo>
                  <a:pt x="328" y="1968"/>
                </a:moveTo>
                <a:cubicBezTo>
                  <a:pt x="197" y="1968"/>
                  <a:pt x="197" y="1968"/>
                  <a:pt x="197" y="1968"/>
                </a:cubicBezTo>
                <a:cubicBezTo>
                  <a:pt x="197" y="2230"/>
                  <a:pt x="197" y="2230"/>
                  <a:pt x="197" y="2230"/>
                </a:cubicBezTo>
                <a:cubicBezTo>
                  <a:pt x="328" y="2230"/>
                  <a:pt x="328" y="2230"/>
                  <a:pt x="328" y="2230"/>
                </a:cubicBezTo>
                <a:lnTo>
                  <a:pt x="328" y="1968"/>
                </a:lnTo>
                <a:close/>
                <a:moveTo>
                  <a:pt x="328" y="2492"/>
                </a:moveTo>
                <a:cubicBezTo>
                  <a:pt x="197" y="2492"/>
                  <a:pt x="197" y="2492"/>
                  <a:pt x="197" y="2492"/>
                </a:cubicBezTo>
                <a:cubicBezTo>
                  <a:pt x="197" y="2755"/>
                  <a:pt x="197" y="2755"/>
                  <a:pt x="197" y="2755"/>
                </a:cubicBezTo>
                <a:cubicBezTo>
                  <a:pt x="328" y="2755"/>
                  <a:pt x="328" y="2755"/>
                  <a:pt x="328" y="2755"/>
                </a:cubicBezTo>
                <a:lnTo>
                  <a:pt x="328" y="2492"/>
                </a:lnTo>
                <a:close/>
                <a:moveTo>
                  <a:pt x="905" y="586"/>
                </a:moveTo>
                <a:cubicBezTo>
                  <a:pt x="2235" y="0"/>
                  <a:pt x="2235" y="0"/>
                  <a:pt x="2235" y="0"/>
                </a:cubicBezTo>
                <a:cubicBezTo>
                  <a:pt x="2490" y="586"/>
                  <a:pt x="2490" y="586"/>
                  <a:pt x="2490" y="586"/>
                </a:cubicBezTo>
                <a:lnTo>
                  <a:pt x="905" y="586"/>
                </a:lnTo>
                <a:close/>
                <a:moveTo>
                  <a:pt x="2450" y="199"/>
                </a:moveTo>
                <a:cubicBezTo>
                  <a:pt x="2716" y="199"/>
                  <a:pt x="2716" y="199"/>
                  <a:pt x="2716" y="199"/>
                </a:cubicBezTo>
                <a:cubicBezTo>
                  <a:pt x="2815" y="199"/>
                  <a:pt x="2903" y="324"/>
                  <a:pt x="2966" y="392"/>
                </a:cubicBezTo>
                <a:cubicBezTo>
                  <a:pt x="2504" y="392"/>
                  <a:pt x="2504" y="392"/>
                  <a:pt x="2504" y="392"/>
                </a:cubicBezTo>
                <a:lnTo>
                  <a:pt x="2450" y="1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17" name="组合 22"/>
          <p:cNvGrpSpPr/>
          <p:nvPr/>
        </p:nvGrpSpPr>
        <p:grpSpPr bwMode="auto">
          <a:xfrm>
            <a:off x="330957" y="231821"/>
            <a:ext cx="2987156" cy="615553"/>
            <a:chOff x="432619" y="464567"/>
            <a:chExt cx="5616624" cy="1230551"/>
          </a:xfrm>
        </p:grpSpPr>
        <p:pic>
          <p:nvPicPr>
            <p:cNvPr id="18" name="图片 17" descr="中税答疑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619" y="464567"/>
              <a:ext cx="1244492" cy="9203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802455" y="537559"/>
              <a:ext cx="0" cy="863194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32"/>
            <p:cNvSpPr>
              <a:spLocks noChangeArrowheads="1"/>
            </p:cNvSpPr>
            <p:nvPr/>
          </p:nvSpPr>
          <p:spPr bwMode="auto">
            <a:xfrm>
              <a:off x="1871095" y="464567"/>
              <a:ext cx="4178148" cy="123055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非上市股权转让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4863" y="1432381"/>
            <a:ext cx="6322743" cy="2812566"/>
            <a:chOff x="1143000" y="1536441"/>
            <a:chExt cx="6322743" cy="2812566"/>
          </a:xfrm>
        </p:grpSpPr>
        <p:sp>
          <p:nvSpPr>
            <p:cNvPr id="5" name="MH_SubTitle_1"/>
            <p:cNvSpPr txBox="1"/>
            <p:nvPr>
              <p:custDataLst>
                <p:tags r:id="rId1"/>
              </p:custDataLst>
            </p:nvPr>
          </p:nvSpPr>
          <p:spPr>
            <a:xfrm>
              <a:off x="4089828" y="153644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基本费用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1"/>
            <p:cNvSpPr/>
            <p:nvPr>
              <p:custDataLst>
                <p:tags r:id="rId2"/>
              </p:custDataLst>
            </p:nvPr>
          </p:nvSpPr>
          <p:spPr>
            <a:xfrm>
              <a:off x="3532105" y="1606846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4288872" y="1988605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MH_Other_3"/>
            <p:cNvSpPr/>
            <p:nvPr>
              <p:custDataLst>
                <p:tags r:id="rId4"/>
              </p:custDataLst>
            </p:nvPr>
          </p:nvSpPr>
          <p:spPr>
            <a:xfrm>
              <a:off x="4594931" y="272572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5"/>
              </p:custDataLst>
            </p:nvPr>
          </p:nvSpPr>
          <p:spPr>
            <a:xfrm>
              <a:off x="3532105" y="384188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6"/>
              </p:custDataLst>
            </p:nvPr>
          </p:nvSpPr>
          <p:spPr>
            <a:xfrm>
              <a:off x="1143000" y="2271362"/>
              <a:ext cx="3145872" cy="1296099"/>
            </a:xfrm>
            <a:custGeom>
              <a:avLst/>
              <a:gdLst>
                <a:gd name="connsiteX0" fmla="*/ 3330430 w 4194496"/>
                <a:gd name="connsiteY0" fmla="*/ 0 h 1728132"/>
                <a:gd name="connsiteX1" fmla="*/ 4194496 w 4194496"/>
                <a:gd name="connsiteY1" fmla="*/ 864066 h 1728132"/>
                <a:gd name="connsiteX2" fmla="*/ 3330430 w 4194496"/>
                <a:gd name="connsiteY2" fmla="*/ 1728132 h 1728132"/>
                <a:gd name="connsiteX3" fmla="*/ 2847323 w 4194496"/>
                <a:gd name="connsiteY3" fmla="*/ 1580563 h 1728132"/>
                <a:gd name="connsiteX4" fmla="*/ 2822827 w 4194496"/>
                <a:gd name="connsiteY4" fmla="*/ 1560352 h 1728132"/>
                <a:gd name="connsiteX5" fmla="*/ 0 w 4194496"/>
                <a:gd name="connsiteY5" fmla="*/ 1560352 h 1728132"/>
                <a:gd name="connsiteX6" fmla="*/ 0 w 4194496"/>
                <a:gd name="connsiteY6" fmla="*/ 167780 h 1728132"/>
                <a:gd name="connsiteX7" fmla="*/ 2822827 w 4194496"/>
                <a:gd name="connsiteY7" fmla="*/ 167780 h 1728132"/>
                <a:gd name="connsiteX8" fmla="*/ 2847323 w 4194496"/>
                <a:gd name="connsiteY8" fmla="*/ 147569 h 1728132"/>
                <a:gd name="connsiteX9" fmla="*/ 3330430 w 4194496"/>
                <a:gd name="connsiteY9" fmla="*/ 0 h 172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496" h="1728132">
                  <a:moveTo>
                    <a:pt x="3330430" y="0"/>
                  </a:moveTo>
                  <a:cubicBezTo>
                    <a:pt x="3807640" y="0"/>
                    <a:pt x="4194496" y="386856"/>
                    <a:pt x="4194496" y="864066"/>
                  </a:cubicBezTo>
                  <a:cubicBezTo>
                    <a:pt x="4194496" y="1341276"/>
                    <a:pt x="3807640" y="1728132"/>
                    <a:pt x="3330430" y="1728132"/>
                  </a:cubicBezTo>
                  <a:cubicBezTo>
                    <a:pt x="3151476" y="1728132"/>
                    <a:pt x="2985229" y="1673731"/>
                    <a:pt x="2847323" y="1580563"/>
                  </a:cubicBezTo>
                  <a:lnTo>
                    <a:pt x="2822827" y="1560352"/>
                  </a:lnTo>
                  <a:lnTo>
                    <a:pt x="0" y="1560352"/>
                  </a:lnTo>
                  <a:lnTo>
                    <a:pt x="0" y="167780"/>
                  </a:lnTo>
                  <a:lnTo>
                    <a:pt x="2822827" y="167780"/>
                  </a:lnTo>
                  <a:lnTo>
                    <a:pt x="2847323" y="147569"/>
                  </a:lnTo>
                  <a:cubicBezTo>
                    <a:pt x="2985229" y="54402"/>
                    <a:pt x="3151476" y="0"/>
                    <a:pt x="3330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Ins="1215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扣除项目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3391342" y="2576646"/>
              <a:ext cx="597911" cy="688574"/>
            </a:xfrm>
            <a:custGeom>
              <a:avLst/>
              <a:gdLst>
                <a:gd name="T0" fmla="*/ 150989 w 2062163"/>
                <a:gd name="T1" fmla="*/ 1478933 h 2376487"/>
                <a:gd name="T2" fmla="*/ 1168577 w 2062163"/>
                <a:gd name="T3" fmla="*/ 1287826 h 2376487"/>
                <a:gd name="T4" fmla="*/ 1228852 w 2062163"/>
                <a:gd name="T5" fmla="*/ 1363153 h 2376487"/>
                <a:gd name="T6" fmla="*/ 1135680 w 2062163"/>
                <a:gd name="T7" fmla="*/ 1417474 h 2376487"/>
                <a:gd name="T8" fmla="*/ 817537 w 2062163"/>
                <a:gd name="T9" fmla="*/ 1430417 h 2376487"/>
                <a:gd name="T10" fmla="*/ 827512 w 2062163"/>
                <a:gd name="T11" fmla="*/ 1463306 h 2376487"/>
                <a:gd name="T12" fmla="*/ 1039112 w 2062163"/>
                <a:gd name="T13" fmla="*/ 1509987 h 2376487"/>
                <a:gd name="T14" fmla="*/ 1278091 w 2062163"/>
                <a:gd name="T15" fmla="*/ 1471582 h 2376487"/>
                <a:gd name="T16" fmla="*/ 1469741 w 2062163"/>
                <a:gd name="T17" fmla="*/ 1323474 h 2376487"/>
                <a:gd name="T18" fmla="*/ 1572039 w 2062163"/>
                <a:gd name="T19" fmla="*/ 1272548 h 2376487"/>
                <a:gd name="T20" fmla="*/ 1629556 w 2062163"/>
                <a:gd name="T21" fmla="*/ 1330476 h 2376487"/>
                <a:gd name="T22" fmla="*/ 1355346 w 2062163"/>
                <a:gd name="T23" fmla="*/ 1573220 h 2376487"/>
                <a:gd name="T24" fmla="*/ 1023619 w 2062163"/>
                <a:gd name="T25" fmla="*/ 1680376 h 2376487"/>
                <a:gd name="T26" fmla="*/ 621218 w 2062163"/>
                <a:gd name="T27" fmla="*/ 1689499 h 2376487"/>
                <a:gd name="T28" fmla="*/ 505124 w 2062163"/>
                <a:gd name="T29" fmla="*/ 1289098 h 2376487"/>
                <a:gd name="T30" fmla="*/ 1051184 w 2062163"/>
                <a:gd name="T31" fmla="*/ 851969 h 2376487"/>
                <a:gd name="T32" fmla="*/ 1111697 w 2062163"/>
                <a:gd name="T33" fmla="*/ 916233 h 2376487"/>
                <a:gd name="T34" fmla="*/ 1045390 w 2062163"/>
                <a:gd name="T35" fmla="*/ 983678 h 2376487"/>
                <a:gd name="T36" fmla="*/ 865078 w 2062163"/>
                <a:gd name="T37" fmla="*/ 688023 h 2376487"/>
                <a:gd name="T38" fmla="*/ 875054 w 2062163"/>
                <a:gd name="T39" fmla="*/ 608913 h 2376487"/>
                <a:gd name="T40" fmla="*/ 939210 w 2062163"/>
                <a:gd name="T41" fmla="*/ 483409 h 2376487"/>
                <a:gd name="T42" fmla="*/ 820879 w 2062163"/>
                <a:gd name="T43" fmla="*/ 576988 h 2376487"/>
                <a:gd name="T44" fmla="*/ 779453 w 2062163"/>
                <a:gd name="T45" fmla="*/ 670143 h 2376487"/>
                <a:gd name="T46" fmla="*/ 827252 w 2062163"/>
                <a:gd name="T47" fmla="*/ 755871 h 2376487"/>
                <a:gd name="T48" fmla="*/ 849134 w 2062163"/>
                <a:gd name="T49" fmla="*/ 938573 h 2376487"/>
                <a:gd name="T50" fmla="*/ 793261 w 2062163"/>
                <a:gd name="T51" fmla="*/ 928176 h 2376487"/>
                <a:gd name="T52" fmla="*/ 792624 w 2062163"/>
                <a:gd name="T53" fmla="*/ 987167 h 2376487"/>
                <a:gd name="T54" fmla="*/ 938148 w 2062163"/>
                <a:gd name="T55" fmla="*/ 1082868 h 2376487"/>
                <a:gd name="T56" fmla="*/ 1025250 w 2062163"/>
                <a:gd name="T57" fmla="*/ 1045097 h 2376487"/>
                <a:gd name="T58" fmla="*/ 1166951 w 2062163"/>
                <a:gd name="T59" fmla="*/ 986742 h 2376487"/>
                <a:gd name="T60" fmla="*/ 1195418 w 2062163"/>
                <a:gd name="T61" fmla="*/ 892527 h 2376487"/>
                <a:gd name="T62" fmla="*/ 1118513 w 2062163"/>
                <a:gd name="T63" fmla="*/ 804464 h 2376487"/>
                <a:gd name="T64" fmla="*/ 1101517 w 2062163"/>
                <a:gd name="T65" fmla="*/ 633221 h 2376487"/>
                <a:gd name="T66" fmla="*/ 1154204 w 2062163"/>
                <a:gd name="T67" fmla="*/ 640435 h 2376487"/>
                <a:gd name="T68" fmla="*/ 1149318 w 2062163"/>
                <a:gd name="T69" fmla="*/ 577413 h 2376487"/>
                <a:gd name="T70" fmla="*/ 1013353 w 2062163"/>
                <a:gd name="T71" fmla="*/ 481287 h 2376487"/>
                <a:gd name="T72" fmla="*/ 1226009 w 2062163"/>
                <a:gd name="T73" fmla="*/ 439271 h 2376487"/>
                <a:gd name="T74" fmla="*/ 1459061 w 2062163"/>
                <a:gd name="T75" fmla="*/ 677995 h 2376487"/>
                <a:gd name="T76" fmla="*/ 1529167 w 2062163"/>
                <a:gd name="T77" fmla="*/ 930722 h 2376487"/>
                <a:gd name="T78" fmla="*/ 1455025 w 2062163"/>
                <a:gd name="T79" fmla="*/ 1113637 h 2376487"/>
                <a:gd name="T80" fmla="*/ 1266162 w 2062163"/>
                <a:gd name="T81" fmla="*/ 1197031 h 2376487"/>
                <a:gd name="T82" fmla="*/ 840849 w 2062163"/>
                <a:gd name="T83" fmla="*/ 1212734 h 2376487"/>
                <a:gd name="T84" fmla="*/ 582942 w 2062163"/>
                <a:gd name="T85" fmla="*/ 1159684 h 2376487"/>
                <a:gd name="T86" fmla="*/ 456962 w 2062163"/>
                <a:gd name="T87" fmla="*/ 1023878 h 2376487"/>
                <a:gd name="T88" fmla="*/ 463548 w 2062163"/>
                <a:gd name="T89" fmla="*/ 775393 h 2376487"/>
                <a:gd name="T90" fmla="*/ 597175 w 2062163"/>
                <a:gd name="T91" fmla="*/ 572108 h 2376487"/>
                <a:gd name="T92" fmla="*/ 1145019 w 2062163"/>
                <a:gd name="T93" fmla="*/ 281232 h 2376487"/>
                <a:gd name="T94" fmla="*/ 1176218 w 2062163"/>
                <a:gd name="T95" fmla="*/ 327468 h 2376487"/>
                <a:gd name="T96" fmla="*/ 795039 w 2062163"/>
                <a:gd name="T97" fmla="*/ 332346 h 2376487"/>
                <a:gd name="T98" fmla="*/ 815627 w 2062163"/>
                <a:gd name="T99" fmla="*/ 281869 h 2376487"/>
                <a:gd name="T100" fmla="*/ 1092244 w 2062163"/>
                <a:gd name="T101" fmla="*/ 17194 h 2376487"/>
                <a:gd name="T102" fmla="*/ 1055155 w 2062163"/>
                <a:gd name="T103" fmla="*/ 142649 h 2376487"/>
                <a:gd name="T104" fmla="*/ 1124882 w 2062163"/>
                <a:gd name="T105" fmla="*/ 83424 h 2376487"/>
                <a:gd name="T106" fmla="*/ 1209022 w 2062163"/>
                <a:gd name="T107" fmla="*/ 42667 h 2376487"/>
                <a:gd name="T108" fmla="*/ 1293162 w 2062163"/>
                <a:gd name="T109" fmla="*/ 88943 h 2376487"/>
                <a:gd name="T110" fmla="*/ 1192067 w 2062163"/>
                <a:gd name="T111" fmla="*/ 192533 h 2376487"/>
                <a:gd name="T112" fmla="*/ 777092 w 2062163"/>
                <a:gd name="T113" fmla="*/ 183618 h 2376487"/>
                <a:gd name="T114" fmla="*/ 691680 w 2062163"/>
                <a:gd name="T115" fmla="*/ 99133 h 2376487"/>
                <a:gd name="T116" fmla="*/ 755474 w 2062163"/>
                <a:gd name="T117" fmla="*/ 40544 h 2376487"/>
                <a:gd name="T118" fmla="*/ 840461 w 2062163"/>
                <a:gd name="T119" fmla="*/ 66018 h 2376487"/>
                <a:gd name="T120" fmla="*/ 920150 w 2062163"/>
                <a:gd name="T121" fmla="*/ 146045 h 2376487"/>
                <a:gd name="T122" fmla="*/ 880730 w 2062163"/>
                <a:gd name="T123" fmla="*/ 18892 h 23764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2163" h="2376487">
                  <a:moveTo>
                    <a:pt x="217045" y="1824037"/>
                  </a:moveTo>
                  <a:lnTo>
                    <a:pt x="644525" y="2192867"/>
                  </a:lnTo>
                  <a:lnTo>
                    <a:pt x="622847" y="2208765"/>
                  </a:lnTo>
                  <a:lnTo>
                    <a:pt x="600905" y="2224663"/>
                  </a:lnTo>
                  <a:lnTo>
                    <a:pt x="557813" y="2256723"/>
                  </a:lnTo>
                  <a:lnTo>
                    <a:pt x="517365" y="2287724"/>
                  </a:lnTo>
                  <a:lnTo>
                    <a:pt x="480354" y="2315810"/>
                  </a:lnTo>
                  <a:lnTo>
                    <a:pt x="449423" y="2340452"/>
                  </a:lnTo>
                  <a:lnTo>
                    <a:pt x="424837" y="2359530"/>
                  </a:lnTo>
                  <a:lnTo>
                    <a:pt x="403687" y="2376487"/>
                  </a:lnTo>
                  <a:lnTo>
                    <a:pt x="0" y="1995734"/>
                  </a:lnTo>
                  <a:lnTo>
                    <a:pt x="2908" y="1993084"/>
                  </a:lnTo>
                  <a:lnTo>
                    <a:pt x="11632" y="1985400"/>
                  </a:lnTo>
                  <a:lnTo>
                    <a:pt x="26701" y="1972152"/>
                  </a:lnTo>
                  <a:lnTo>
                    <a:pt x="49172" y="1953605"/>
                  </a:lnTo>
                  <a:lnTo>
                    <a:pt x="78517" y="1929493"/>
                  </a:lnTo>
                  <a:lnTo>
                    <a:pt x="96229" y="1915450"/>
                  </a:lnTo>
                  <a:lnTo>
                    <a:pt x="116321" y="1899817"/>
                  </a:lnTo>
                  <a:lnTo>
                    <a:pt x="138263" y="1883124"/>
                  </a:lnTo>
                  <a:lnTo>
                    <a:pt x="162321" y="1864842"/>
                  </a:lnTo>
                  <a:lnTo>
                    <a:pt x="188229" y="1844969"/>
                  </a:lnTo>
                  <a:lnTo>
                    <a:pt x="217045" y="1824037"/>
                  </a:lnTo>
                  <a:close/>
                  <a:moveTo>
                    <a:pt x="811213" y="1579562"/>
                  </a:moveTo>
                  <a:lnTo>
                    <a:pt x="839259" y="1579827"/>
                  </a:lnTo>
                  <a:lnTo>
                    <a:pt x="867834" y="1580356"/>
                  </a:lnTo>
                  <a:lnTo>
                    <a:pt x="897202" y="1581680"/>
                  </a:lnTo>
                  <a:lnTo>
                    <a:pt x="926307" y="1583003"/>
                  </a:lnTo>
                  <a:lnTo>
                    <a:pt x="955146" y="1584327"/>
                  </a:lnTo>
                  <a:lnTo>
                    <a:pt x="1011767" y="1587503"/>
                  </a:lnTo>
                  <a:lnTo>
                    <a:pt x="1063625" y="1590150"/>
                  </a:lnTo>
                  <a:lnTo>
                    <a:pt x="1086909" y="1591474"/>
                  </a:lnTo>
                  <a:lnTo>
                    <a:pt x="1108605" y="1592003"/>
                  </a:lnTo>
                  <a:lnTo>
                    <a:pt x="1161786" y="1593327"/>
                  </a:lnTo>
                  <a:lnTo>
                    <a:pt x="1209940" y="1594650"/>
                  </a:lnTo>
                  <a:lnTo>
                    <a:pt x="1253861" y="1596239"/>
                  </a:lnTo>
                  <a:lnTo>
                    <a:pt x="1293019" y="1597562"/>
                  </a:lnTo>
                  <a:lnTo>
                    <a:pt x="1328473" y="1598886"/>
                  </a:lnTo>
                  <a:lnTo>
                    <a:pt x="1360223" y="1600474"/>
                  </a:lnTo>
                  <a:lnTo>
                    <a:pt x="1388534" y="1602062"/>
                  </a:lnTo>
                  <a:lnTo>
                    <a:pt x="1414198" y="1603386"/>
                  </a:lnTo>
                  <a:lnTo>
                    <a:pt x="1436688" y="1605239"/>
                  </a:lnTo>
                  <a:lnTo>
                    <a:pt x="1456796" y="1606562"/>
                  </a:lnTo>
                  <a:lnTo>
                    <a:pt x="1475053" y="1608150"/>
                  </a:lnTo>
                  <a:lnTo>
                    <a:pt x="1491457" y="1609739"/>
                  </a:lnTo>
                  <a:lnTo>
                    <a:pt x="1519503" y="1612650"/>
                  </a:lnTo>
                  <a:lnTo>
                    <a:pt x="1544373" y="1615827"/>
                  </a:lnTo>
                  <a:lnTo>
                    <a:pt x="1544903" y="1617415"/>
                  </a:lnTo>
                  <a:lnTo>
                    <a:pt x="1546226" y="1622180"/>
                  </a:lnTo>
                  <a:lnTo>
                    <a:pt x="1547019" y="1625621"/>
                  </a:lnTo>
                  <a:lnTo>
                    <a:pt x="1547548" y="1629592"/>
                  </a:lnTo>
                  <a:lnTo>
                    <a:pt x="1548078" y="1634356"/>
                  </a:lnTo>
                  <a:lnTo>
                    <a:pt x="1548607" y="1639386"/>
                  </a:lnTo>
                  <a:lnTo>
                    <a:pt x="1548607" y="1644945"/>
                  </a:lnTo>
                  <a:lnTo>
                    <a:pt x="1548342" y="1651298"/>
                  </a:lnTo>
                  <a:lnTo>
                    <a:pt x="1547813" y="1657386"/>
                  </a:lnTo>
                  <a:lnTo>
                    <a:pt x="1546755" y="1664268"/>
                  </a:lnTo>
                  <a:lnTo>
                    <a:pt x="1545167" y="1671150"/>
                  </a:lnTo>
                  <a:lnTo>
                    <a:pt x="1543051" y="1678298"/>
                  </a:lnTo>
                  <a:lnTo>
                    <a:pt x="1539876" y="1685445"/>
                  </a:lnTo>
                  <a:lnTo>
                    <a:pt x="1538288" y="1689150"/>
                  </a:lnTo>
                  <a:lnTo>
                    <a:pt x="1536436" y="1693121"/>
                  </a:lnTo>
                  <a:lnTo>
                    <a:pt x="1534319" y="1696827"/>
                  </a:lnTo>
                  <a:lnTo>
                    <a:pt x="1531938" y="1700533"/>
                  </a:lnTo>
                  <a:lnTo>
                    <a:pt x="1529292" y="1703974"/>
                  </a:lnTo>
                  <a:lnTo>
                    <a:pt x="1526382" y="1707945"/>
                  </a:lnTo>
                  <a:lnTo>
                    <a:pt x="1523471" y="1711650"/>
                  </a:lnTo>
                  <a:lnTo>
                    <a:pt x="1520032" y="1715356"/>
                  </a:lnTo>
                  <a:lnTo>
                    <a:pt x="1516328" y="1719062"/>
                  </a:lnTo>
                  <a:lnTo>
                    <a:pt x="1512623" y="1722503"/>
                  </a:lnTo>
                  <a:lnTo>
                    <a:pt x="1508390" y="1725945"/>
                  </a:lnTo>
                  <a:lnTo>
                    <a:pt x="1503892" y="1729650"/>
                  </a:lnTo>
                  <a:lnTo>
                    <a:pt x="1499130" y="1733092"/>
                  </a:lnTo>
                  <a:lnTo>
                    <a:pt x="1494103" y="1736533"/>
                  </a:lnTo>
                  <a:lnTo>
                    <a:pt x="1488811" y="1739974"/>
                  </a:lnTo>
                  <a:lnTo>
                    <a:pt x="1483255" y="1743150"/>
                  </a:lnTo>
                  <a:lnTo>
                    <a:pt x="1477169" y="1746592"/>
                  </a:lnTo>
                  <a:lnTo>
                    <a:pt x="1470819" y="1749503"/>
                  </a:lnTo>
                  <a:lnTo>
                    <a:pt x="1464205" y="1752415"/>
                  </a:lnTo>
                  <a:lnTo>
                    <a:pt x="1457061" y="1755592"/>
                  </a:lnTo>
                  <a:lnTo>
                    <a:pt x="1449653" y="1758239"/>
                  </a:lnTo>
                  <a:lnTo>
                    <a:pt x="1441715" y="1760886"/>
                  </a:lnTo>
                  <a:lnTo>
                    <a:pt x="1433513" y="1763533"/>
                  </a:lnTo>
                  <a:lnTo>
                    <a:pt x="1424782" y="1765915"/>
                  </a:lnTo>
                  <a:lnTo>
                    <a:pt x="1415786" y="1768298"/>
                  </a:lnTo>
                  <a:lnTo>
                    <a:pt x="1406261" y="1770415"/>
                  </a:lnTo>
                  <a:lnTo>
                    <a:pt x="1396471" y="1772533"/>
                  </a:lnTo>
                  <a:lnTo>
                    <a:pt x="1386153" y="1774386"/>
                  </a:lnTo>
                  <a:lnTo>
                    <a:pt x="1375305" y="1775974"/>
                  </a:lnTo>
                  <a:lnTo>
                    <a:pt x="1364192" y="1777562"/>
                  </a:lnTo>
                  <a:lnTo>
                    <a:pt x="1352286" y="1779150"/>
                  </a:lnTo>
                  <a:lnTo>
                    <a:pt x="1340380" y="1780209"/>
                  </a:lnTo>
                  <a:lnTo>
                    <a:pt x="1327680" y="1781268"/>
                  </a:lnTo>
                  <a:lnTo>
                    <a:pt x="1314715" y="1782062"/>
                  </a:lnTo>
                  <a:lnTo>
                    <a:pt x="1288257" y="1783650"/>
                  </a:lnTo>
                  <a:lnTo>
                    <a:pt x="1263386" y="1784445"/>
                  </a:lnTo>
                  <a:lnTo>
                    <a:pt x="1239044" y="1785239"/>
                  </a:lnTo>
                  <a:lnTo>
                    <a:pt x="1216555" y="1785768"/>
                  </a:lnTo>
                  <a:lnTo>
                    <a:pt x="1194594" y="1786033"/>
                  </a:lnTo>
                  <a:lnTo>
                    <a:pt x="1173957" y="1786298"/>
                  </a:lnTo>
                  <a:lnTo>
                    <a:pt x="1135857" y="1786033"/>
                  </a:lnTo>
                  <a:lnTo>
                    <a:pt x="1102255" y="1785768"/>
                  </a:lnTo>
                  <a:lnTo>
                    <a:pt x="1072886" y="1784974"/>
                  </a:lnTo>
                  <a:lnTo>
                    <a:pt x="1048280" y="1784445"/>
                  </a:lnTo>
                  <a:lnTo>
                    <a:pt x="1027642" y="1784445"/>
                  </a:lnTo>
                  <a:lnTo>
                    <a:pt x="1019175" y="1784445"/>
                  </a:lnTo>
                  <a:lnTo>
                    <a:pt x="1012032" y="1784709"/>
                  </a:lnTo>
                  <a:lnTo>
                    <a:pt x="1005417" y="1784974"/>
                  </a:lnTo>
                  <a:lnTo>
                    <a:pt x="1000390" y="1785768"/>
                  </a:lnTo>
                  <a:lnTo>
                    <a:pt x="996421" y="1786562"/>
                  </a:lnTo>
                  <a:lnTo>
                    <a:pt x="994834" y="1787356"/>
                  </a:lnTo>
                  <a:lnTo>
                    <a:pt x="993511" y="1787886"/>
                  </a:lnTo>
                  <a:lnTo>
                    <a:pt x="992717" y="1788680"/>
                  </a:lnTo>
                  <a:lnTo>
                    <a:pt x="991659" y="1789474"/>
                  </a:lnTo>
                  <a:lnTo>
                    <a:pt x="991130" y="1790268"/>
                  </a:lnTo>
                  <a:lnTo>
                    <a:pt x="991130" y="1791327"/>
                  </a:lnTo>
                  <a:lnTo>
                    <a:pt x="991130" y="1792386"/>
                  </a:lnTo>
                  <a:lnTo>
                    <a:pt x="991394" y="1793709"/>
                  </a:lnTo>
                  <a:lnTo>
                    <a:pt x="991923" y="1794768"/>
                  </a:lnTo>
                  <a:lnTo>
                    <a:pt x="993246" y="1796092"/>
                  </a:lnTo>
                  <a:lnTo>
                    <a:pt x="995627" y="1799268"/>
                  </a:lnTo>
                  <a:lnTo>
                    <a:pt x="999596" y="1802709"/>
                  </a:lnTo>
                  <a:lnTo>
                    <a:pt x="1004623" y="1806945"/>
                  </a:lnTo>
                  <a:lnTo>
                    <a:pt x="1010444" y="1811445"/>
                  </a:lnTo>
                  <a:lnTo>
                    <a:pt x="1017853" y="1816474"/>
                  </a:lnTo>
                  <a:lnTo>
                    <a:pt x="1026319" y="1822033"/>
                  </a:lnTo>
                  <a:lnTo>
                    <a:pt x="1031611" y="1825474"/>
                  </a:lnTo>
                  <a:lnTo>
                    <a:pt x="1037961" y="1829180"/>
                  </a:lnTo>
                  <a:lnTo>
                    <a:pt x="1045105" y="1832356"/>
                  </a:lnTo>
                  <a:lnTo>
                    <a:pt x="1053042" y="1836062"/>
                  </a:lnTo>
                  <a:lnTo>
                    <a:pt x="1061773" y="1839768"/>
                  </a:lnTo>
                  <a:lnTo>
                    <a:pt x="1071034" y="1843209"/>
                  </a:lnTo>
                  <a:lnTo>
                    <a:pt x="1081088" y="1846915"/>
                  </a:lnTo>
                  <a:lnTo>
                    <a:pt x="1091671" y="1850092"/>
                  </a:lnTo>
                  <a:lnTo>
                    <a:pt x="1103048" y="1853533"/>
                  </a:lnTo>
                  <a:lnTo>
                    <a:pt x="1114955" y="1856974"/>
                  </a:lnTo>
                  <a:lnTo>
                    <a:pt x="1127390" y="1859886"/>
                  </a:lnTo>
                  <a:lnTo>
                    <a:pt x="1140619" y="1863062"/>
                  </a:lnTo>
                  <a:lnTo>
                    <a:pt x="1154113" y="1866239"/>
                  </a:lnTo>
                  <a:lnTo>
                    <a:pt x="1168136" y="1868886"/>
                  </a:lnTo>
                  <a:lnTo>
                    <a:pt x="1182688" y="1871533"/>
                  </a:lnTo>
                  <a:lnTo>
                    <a:pt x="1197505" y="1873650"/>
                  </a:lnTo>
                  <a:lnTo>
                    <a:pt x="1213115" y="1876033"/>
                  </a:lnTo>
                  <a:lnTo>
                    <a:pt x="1228725" y="1877886"/>
                  </a:lnTo>
                  <a:lnTo>
                    <a:pt x="1245130" y="1880003"/>
                  </a:lnTo>
                  <a:lnTo>
                    <a:pt x="1261269" y="1881327"/>
                  </a:lnTo>
                  <a:lnTo>
                    <a:pt x="1278203" y="1882386"/>
                  </a:lnTo>
                  <a:lnTo>
                    <a:pt x="1295400" y="1883709"/>
                  </a:lnTo>
                  <a:lnTo>
                    <a:pt x="1312863" y="1884239"/>
                  </a:lnTo>
                  <a:lnTo>
                    <a:pt x="1330061" y="1884503"/>
                  </a:lnTo>
                  <a:lnTo>
                    <a:pt x="1348053" y="1884503"/>
                  </a:lnTo>
                  <a:lnTo>
                    <a:pt x="1366044" y="1883974"/>
                  </a:lnTo>
                  <a:lnTo>
                    <a:pt x="1384036" y="1883445"/>
                  </a:lnTo>
                  <a:lnTo>
                    <a:pt x="1402557" y="1881856"/>
                  </a:lnTo>
                  <a:lnTo>
                    <a:pt x="1420813" y="1880533"/>
                  </a:lnTo>
                  <a:lnTo>
                    <a:pt x="1439334" y="1878150"/>
                  </a:lnTo>
                  <a:lnTo>
                    <a:pt x="1457855" y="1876033"/>
                  </a:lnTo>
                  <a:lnTo>
                    <a:pt x="1476376" y="1872856"/>
                  </a:lnTo>
                  <a:lnTo>
                    <a:pt x="1488017" y="1871003"/>
                  </a:lnTo>
                  <a:lnTo>
                    <a:pt x="1499130" y="1868356"/>
                  </a:lnTo>
                  <a:lnTo>
                    <a:pt x="1510507" y="1865974"/>
                  </a:lnTo>
                  <a:lnTo>
                    <a:pt x="1521090" y="1862798"/>
                  </a:lnTo>
                  <a:lnTo>
                    <a:pt x="1532203" y="1859621"/>
                  </a:lnTo>
                  <a:lnTo>
                    <a:pt x="1542786" y="1856445"/>
                  </a:lnTo>
                  <a:lnTo>
                    <a:pt x="1553105" y="1852739"/>
                  </a:lnTo>
                  <a:lnTo>
                    <a:pt x="1563159" y="1848768"/>
                  </a:lnTo>
                  <a:lnTo>
                    <a:pt x="1573478" y="1844798"/>
                  </a:lnTo>
                  <a:lnTo>
                    <a:pt x="1583532" y="1840298"/>
                  </a:lnTo>
                  <a:lnTo>
                    <a:pt x="1593321" y="1835798"/>
                  </a:lnTo>
                  <a:lnTo>
                    <a:pt x="1603111" y="1831033"/>
                  </a:lnTo>
                  <a:lnTo>
                    <a:pt x="1612901" y="1826003"/>
                  </a:lnTo>
                  <a:lnTo>
                    <a:pt x="1622426" y="1820709"/>
                  </a:lnTo>
                  <a:lnTo>
                    <a:pt x="1631951" y="1815415"/>
                  </a:lnTo>
                  <a:lnTo>
                    <a:pt x="1641211" y="1809592"/>
                  </a:lnTo>
                  <a:lnTo>
                    <a:pt x="1651001" y="1803768"/>
                  </a:lnTo>
                  <a:lnTo>
                    <a:pt x="1660261" y="1797945"/>
                  </a:lnTo>
                  <a:lnTo>
                    <a:pt x="1669521" y="1791856"/>
                  </a:lnTo>
                  <a:lnTo>
                    <a:pt x="1678782" y="1785239"/>
                  </a:lnTo>
                  <a:lnTo>
                    <a:pt x="1697038" y="1771739"/>
                  </a:lnTo>
                  <a:lnTo>
                    <a:pt x="1715294" y="1757709"/>
                  </a:lnTo>
                  <a:lnTo>
                    <a:pt x="1733815" y="1742886"/>
                  </a:lnTo>
                  <a:lnTo>
                    <a:pt x="1752336" y="1727533"/>
                  </a:lnTo>
                  <a:lnTo>
                    <a:pt x="1771121" y="1711650"/>
                  </a:lnTo>
                  <a:lnTo>
                    <a:pt x="1789907" y="1694974"/>
                  </a:lnTo>
                  <a:lnTo>
                    <a:pt x="1797315" y="1686768"/>
                  </a:lnTo>
                  <a:lnTo>
                    <a:pt x="1804194" y="1678827"/>
                  </a:lnTo>
                  <a:lnTo>
                    <a:pt x="1811603" y="1671150"/>
                  </a:lnTo>
                  <a:lnTo>
                    <a:pt x="1818482" y="1664268"/>
                  </a:lnTo>
                  <a:lnTo>
                    <a:pt x="1825626" y="1657386"/>
                  </a:lnTo>
                  <a:lnTo>
                    <a:pt x="1832240" y="1651033"/>
                  </a:lnTo>
                  <a:lnTo>
                    <a:pt x="1839384" y="1644945"/>
                  </a:lnTo>
                  <a:lnTo>
                    <a:pt x="1845999" y="1639121"/>
                  </a:lnTo>
                  <a:lnTo>
                    <a:pt x="1852878" y="1634092"/>
                  </a:lnTo>
                  <a:lnTo>
                    <a:pt x="1859228" y="1629062"/>
                  </a:lnTo>
                  <a:lnTo>
                    <a:pt x="1866107" y="1624298"/>
                  </a:lnTo>
                  <a:lnTo>
                    <a:pt x="1872457" y="1620062"/>
                  </a:lnTo>
                  <a:lnTo>
                    <a:pt x="1878807" y="1616092"/>
                  </a:lnTo>
                  <a:lnTo>
                    <a:pt x="1885157" y="1612121"/>
                  </a:lnTo>
                  <a:lnTo>
                    <a:pt x="1891507" y="1608680"/>
                  </a:lnTo>
                  <a:lnTo>
                    <a:pt x="1897857" y="1605768"/>
                  </a:lnTo>
                  <a:lnTo>
                    <a:pt x="1903678" y="1602856"/>
                  </a:lnTo>
                  <a:lnTo>
                    <a:pt x="1909763" y="1600474"/>
                  </a:lnTo>
                  <a:lnTo>
                    <a:pt x="1915849" y="1598092"/>
                  </a:lnTo>
                  <a:lnTo>
                    <a:pt x="1921669" y="1595974"/>
                  </a:lnTo>
                  <a:lnTo>
                    <a:pt x="1927226" y="1594121"/>
                  </a:lnTo>
                  <a:lnTo>
                    <a:pt x="1932782" y="1592533"/>
                  </a:lnTo>
                  <a:lnTo>
                    <a:pt x="1938338" y="1591209"/>
                  </a:lnTo>
                  <a:lnTo>
                    <a:pt x="1943894" y="1589886"/>
                  </a:lnTo>
                  <a:lnTo>
                    <a:pt x="1949451" y="1588827"/>
                  </a:lnTo>
                  <a:lnTo>
                    <a:pt x="1954478" y="1588298"/>
                  </a:lnTo>
                  <a:lnTo>
                    <a:pt x="1959769" y="1587503"/>
                  </a:lnTo>
                  <a:lnTo>
                    <a:pt x="1964796" y="1587239"/>
                  </a:lnTo>
                  <a:lnTo>
                    <a:pt x="1974586" y="1586974"/>
                  </a:lnTo>
                  <a:lnTo>
                    <a:pt x="1983846" y="1587239"/>
                  </a:lnTo>
                  <a:lnTo>
                    <a:pt x="1992842" y="1588033"/>
                  </a:lnTo>
                  <a:lnTo>
                    <a:pt x="2001309" y="1589092"/>
                  </a:lnTo>
                  <a:lnTo>
                    <a:pt x="2009247" y="1590945"/>
                  </a:lnTo>
                  <a:lnTo>
                    <a:pt x="2016919" y="1593062"/>
                  </a:lnTo>
                  <a:lnTo>
                    <a:pt x="2023534" y="1595445"/>
                  </a:lnTo>
                  <a:lnTo>
                    <a:pt x="2030149" y="1597562"/>
                  </a:lnTo>
                  <a:lnTo>
                    <a:pt x="2035969" y="1600209"/>
                  </a:lnTo>
                  <a:lnTo>
                    <a:pt x="2041261" y="1602592"/>
                  </a:lnTo>
                  <a:lnTo>
                    <a:pt x="2046024" y="1605239"/>
                  </a:lnTo>
                  <a:lnTo>
                    <a:pt x="2050257" y="1607621"/>
                  </a:lnTo>
                  <a:lnTo>
                    <a:pt x="2056607" y="1611856"/>
                  </a:lnTo>
                  <a:lnTo>
                    <a:pt x="2060576" y="1615033"/>
                  </a:lnTo>
                  <a:lnTo>
                    <a:pt x="2062163" y="1616092"/>
                  </a:lnTo>
                  <a:lnTo>
                    <a:pt x="2060311" y="1619003"/>
                  </a:lnTo>
                  <a:lnTo>
                    <a:pt x="2054755" y="1627739"/>
                  </a:lnTo>
                  <a:lnTo>
                    <a:pt x="2044965" y="1641239"/>
                  </a:lnTo>
                  <a:lnTo>
                    <a:pt x="2038615" y="1649709"/>
                  </a:lnTo>
                  <a:lnTo>
                    <a:pt x="2031472" y="1659768"/>
                  </a:lnTo>
                  <a:lnTo>
                    <a:pt x="2022740" y="1670356"/>
                  </a:lnTo>
                  <a:lnTo>
                    <a:pt x="2013215" y="1682268"/>
                  </a:lnTo>
                  <a:lnTo>
                    <a:pt x="2002632" y="1694709"/>
                  </a:lnTo>
                  <a:lnTo>
                    <a:pt x="1990726" y="1708474"/>
                  </a:lnTo>
                  <a:lnTo>
                    <a:pt x="1977496" y="1723298"/>
                  </a:lnTo>
                  <a:lnTo>
                    <a:pt x="1963209" y="1738386"/>
                  </a:lnTo>
                  <a:lnTo>
                    <a:pt x="1947863" y="1754268"/>
                  </a:lnTo>
                  <a:lnTo>
                    <a:pt x="1931194" y="1770945"/>
                  </a:lnTo>
                  <a:lnTo>
                    <a:pt x="1912938" y="1788415"/>
                  </a:lnTo>
                  <a:lnTo>
                    <a:pt x="1893888" y="1806150"/>
                  </a:lnTo>
                  <a:lnTo>
                    <a:pt x="1872986" y="1824680"/>
                  </a:lnTo>
                  <a:lnTo>
                    <a:pt x="1851026" y="1843474"/>
                  </a:lnTo>
                  <a:lnTo>
                    <a:pt x="1827742" y="1862533"/>
                  </a:lnTo>
                  <a:lnTo>
                    <a:pt x="1803136" y="1881856"/>
                  </a:lnTo>
                  <a:lnTo>
                    <a:pt x="1776678" y="1901974"/>
                  </a:lnTo>
                  <a:lnTo>
                    <a:pt x="1763184" y="1912033"/>
                  </a:lnTo>
                  <a:lnTo>
                    <a:pt x="1749161" y="1921827"/>
                  </a:lnTo>
                  <a:lnTo>
                    <a:pt x="1734874" y="1931886"/>
                  </a:lnTo>
                  <a:lnTo>
                    <a:pt x="1720321" y="1941945"/>
                  </a:lnTo>
                  <a:lnTo>
                    <a:pt x="1704976" y="1952268"/>
                  </a:lnTo>
                  <a:lnTo>
                    <a:pt x="1689630" y="1962592"/>
                  </a:lnTo>
                  <a:lnTo>
                    <a:pt x="1673755" y="1972650"/>
                  </a:lnTo>
                  <a:lnTo>
                    <a:pt x="1657615" y="1982709"/>
                  </a:lnTo>
                  <a:lnTo>
                    <a:pt x="1640946" y="1993033"/>
                  </a:lnTo>
                  <a:lnTo>
                    <a:pt x="1624013" y="2003356"/>
                  </a:lnTo>
                  <a:lnTo>
                    <a:pt x="1606551" y="2013415"/>
                  </a:lnTo>
                  <a:lnTo>
                    <a:pt x="1588823" y="2023474"/>
                  </a:lnTo>
                  <a:lnTo>
                    <a:pt x="1570567" y="2033533"/>
                  </a:lnTo>
                  <a:lnTo>
                    <a:pt x="1552046" y="2043856"/>
                  </a:lnTo>
                  <a:lnTo>
                    <a:pt x="1533261" y="2053915"/>
                  </a:lnTo>
                  <a:lnTo>
                    <a:pt x="1513946" y="2063709"/>
                  </a:lnTo>
                  <a:lnTo>
                    <a:pt x="1493838" y="2073768"/>
                  </a:lnTo>
                  <a:lnTo>
                    <a:pt x="1473730" y="2083562"/>
                  </a:lnTo>
                  <a:lnTo>
                    <a:pt x="1453092" y="2086209"/>
                  </a:lnTo>
                  <a:lnTo>
                    <a:pt x="1432190" y="2088327"/>
                  </a:lnTo>
                  <a:lnTo>
                    <a:pt x="1410759" y="2090445"/>
                  </a:lnTo>
                  <a:lnTo>
                    <a:pt x="1388798" y="2092033"/>
                  </a:lnTo>
                  <a:lnTo>
                    <a:pt x="1366573" y="2093621"/>
                  </a:lnTo>
                  <a:lnTo>
                    <a:pt x="1344084" y="2094680"/>
                  </a:lnTo>
                  <a:lnTo>
                    <a:pt x="1321330" y="2095474"/>
                  </a:lnTo>
                  <a:lnTo>
                    <a:pt x="1298840" y="2096003"/>
                  </a:lnTo>
                  <a:lnTo>
                    <a:pt x="1276086" y="2096268"/>
                  </a:lnTo>
                  <a:lnTo>
                    <a:pt x="1253067" y="2096533"/>
                  </a:lnTo>
                  <a:lnTo>
                    <a:pt x="1229784" y="2096533"/>
                  </a:lnTo>
                  <a:lnTo>
                    <a:pt x="1206765" y="2096533"/>
                  </a:lnTo>
                  <a:lnTo>
                    <a:pt x="1160992" y="2095739"/>
                  </a:lnTo>
                  <a:lnTo>
                    <a:pt x="1116278" y="2094680"/>
                  </a:lnTo>
                  <a:lnTo>
                    <a:pt x="1072357" y="2093092"/>
                  </a:lnTo>
                  <a:lnTo>
                    <a:pt x="1030288" y="2091239"/>
                  </a:lnTo>
                  <a:lnTo>
                    <a:pt x="951971" y="2087798"/>
                  </a:lnTo>
                  <a:lnTo>
                    <a:pt x="916782" y="2086209"/>
                  </a:lnTo>
                  <a:lnTo>
                    <a:pt x="885032" y="2084886"/>
                  </a:lnTo>
                  <a:lnTo>
                    <a:pt x="856457" y="2083827"/>
                  </a:lnTo>
                  <a:lnTo>
                    <a:pt x="831850" y="2083562"/>
                  </a:lnTo>
                  <a:lnTo>
                    <a:pt x="828146" y="2083827"/>
                  </a:lnTo>
                  <a:lnTo>
                    <a:pt x="823119" y="2085150"/>
                  </a:lnTo>
                  <a:lnTo>
                    <a:pt x="817827" y="2086474"/>
                  </a:lnTo>
                  <a:lnTo>
                    <a:pt x="812007" y="2088592"/>
                  </a:lnTo>
                  <a:lnTo>
                    <a:pt x="805657" y="2091503"/>
                  </a:lnTo>
                  <a:lnTo>
                    <a:pt x="798513" y="2094680"/>
                  </a:lnTo>
                  <a:lnTo>
                    <a:pt x="790840" y="2098650"/>
                  </a:lnTo>
                  <a:lnTo>
                    <a:pt x="782902" y="2102886"/>
                  </a:lnTo>
                  <a:lnTo>
                    <a:pt x="774436" y="2107650"/>
                  </a:lnTo>
                  <a:lnTo>
                    <a:pt x="765705" y="2112680"/>
                  </a:lnTo>
                  <a:lnTo>
                    <a:pt x="746655" y="2124062"/>
                  </a:lnTo>
                  <a:lnTo>
                    <a:pt x="726282" y="2137033"/>
                  </a:lnTo>
                  <a:lnTo>
                    <a:pt x="705115" y="2151062"/>
                  </a:lnTo>
                  <a:lnTo>
                    <a:pt x="317500" y="1817268"/>
                  </a:lnTo>
                  <a:lnTo>
                    <a:pt x="346340" y="1797415"/>
                  </a:lnTo>
                  <a:lnTo>
                    <a:pt x="374121" y="1777562"/>
                  </a:lnTo>
                  <a:lnTo>
                    <a:pt x="400844" y="1758239"/>
                  </a:lnTo>
                  <a:lnTo>
                    <a:pt x="426773" y="1739445"/>
                  </a:lnTo>
                  <a:lnTo>
                    <a:pt x="475721" y="1703709"/>
                  </a:lnTo>
                  <a:lnTo>
                    <a:pt x="499269" y="1687033"/>
                  </a:lnTo>
                  <a:lnTo>
                    <a:pt x="522288" y="1670886"/>
                  </a:lnTo>
                  <a:lnTo>
                    <a:pt x="544248" y="1656062"/>
                  </a:lnTo>
                  <a:lnTo>
                    <a:pt x="555361" y="1648915"/>
                  </a:lnTo>
                  <a:lnTo>
                    <a:pt x="565944" y="1642298"/>
                  </a:lnTo>
                  <a:lnTo>
                    <a:pt x="577057" y="1635680"/>
                  </a:lnTo>
                  <a:lnTo>
                    <a:pt x="587640" y="1629592"/>
                  </a:lnTo>
                  <a:lnTo>
                    <a:pt x="598223" y="1623768"/>
                  </a:lnTo>
                  <a:lnTo>
                    <a:pt x="608807" y="1618474"/>
                  </a:lnTo>
                  <a:lnTo>
                    <a:pt x="619390" y="1612915"/>
                  </a:lnTo>
                  <a:lnTo>
                    <a:pt x="629709" y="1608150"/>
                  </a:lnTo>
                  <a:lnTo>
                    <a:pt x="640027" y="1603915"/>
                  </a:lnTo>
                  <a:lnTo>
                    <a:pt x="650875" y="1599945"/>
                  </a:lnTo>
                  <a:lnTo>
                    <a:pt x="661194" y="1596503"/>
                  </a:lnTo>
                  <a:lnTo>
                    <a:pt x="671513" y="1593062"/>
                  </a:lnTo>
                  <a:lnTo>
                    <a:pt x="682361" y="1590150"/>
                  </a:lnTo>
                  <a:lnTo>
                    <a:pt x="692680" y="1588033"/>
                  </a:lnTo>
                  <a:lnTo>
                    <a:pt x="702205" y="1586445"/>
                  </a:lnTo>
                  <a:lnTo>
                    <a:pt x="712523" y="1584592"/>
                  </a:lnTo>
                  <a:lnTo>
                    <a:pt x="723371" y="1583533"/>
                  </a:lnTo>
                  <a:lnTo>
                    <a:pt x="734484" y="1582474"/>
                  </a:lnTo>
                  <a:lnTo>
                    <a:pt x="746390" y="1581680"/>
                  </a:lnTo>
                  <a:lnTo>
                    <a:pt x="758296" y="1580621"/>
                  </a:lnTo>
                  <a:lnTo>
                    <a:pt x="770996" y="1580092"/>
                  </a:lnTo>
                  <a:lnTo>
                    <a:pt x="784225" y="1579827"/>
                  </a:lnTo>
                  <a:lnTo>
                    <a:pt x="811213" y="1579562"/>
                  </a:lnTo>
                  <a:close/>
                  <a:moveTo>
                    <a:pt x="1050885" y="1163988"/>
                  </a:moveTo>
                  <a:lnTo>
                    <a:pt x="1051297" y="1164340"/>
                  </a:lnTo>
                  <a:lnTo>
                    <a:pt x="1051415" y="1164517"/>
                  </a:lnTo>
                  <a:lnTo>
                    <a:pt x="1050885" y="1163988"/>
                  </a:lnTo>
                  <a:close/>
                  <a:moveTo>
                    <a:pt x="1265238" y="1044575"/>
                  </a:moveTo>
                  <a:lnTo>
                    <a:pt x="1310449" y="1062831"/>
                  </a:lnTo>
                  <a:lnTo>
                    <a:pt x="1319812" y="1067064"/>
                  </a:lnTo>
                  <a:lnTo>
                    <a:pt x="1329175" y="1071827"/>
                  </a:lnTo>
                  <a:lnTo>
                    <a:pt x="1338538" y="1076854"/>
                  </a:lnTo>
                  <a:lnTo>
                    <a:pt x="1347366" y="1082675"/>
                  </a:lnTo>
                  <a:lnTo>
                    <a:pt x="1351646" y="1085850"/>
                  </a:lnTo>
                  <a:lnTo>
                    <a:pt x="1355659" y="1089025"/>
                  </a:lnTo>
                  <a:lnTo>
                    <a:pt x="1359404" y="1092200"/>
                  </a:lnTo>
                  <a:lnTo>
                    <a:pt x="1362882" y="1095639"/>
                  </a:lnTo>
                  <a:lnTo>
                    <a:pt x="1366360" y="1099079"/>
                  </a:lnTo>
                  <a:lnTo>
                    <a:pt x="1369570" y="1102783"/>
                  </a:lnTo>
                  <a:lnTo>
                    <a:pt x="1372245" y="1106223"/>
                  </a:lnTo>
                  <a:lnTo>
                    <a:pt x="1375188" y="1109927"/>
                  </a:lnTo>
                  <a:lnTo>
                    <a:pt x="1376793" y="1113102"/>
                  </a:lnTo>
                  <a:lnTo>
                    <a:pt x="1378665" y="1116542"/>
                  </a:lnTo>
                  <a:lnTo>
                    <a:pt x="1380270" y="1119452"/>
                  </a:lnTo>
                  <a:lnTo>
                    <a:pt x="1381340" y="1122892"/>
                  </a:lnTo>
                  <a:lnTo>
                    <a:pt x="1382678" y="1126331"/>
                  </a:lnTo>
                  <a:lnTo>
                    <a:pt x="1383748" y="1129506"/>
                  </a:lnTo>
                  <a:lnTo>
                    <a:pt x="1384551" y="1132946"/>
                  </a:lnTo>
                  <a:lnTo>
                    <a:pt x="1385086" y="1136385"/>
                  </a:lnTo>
                  <a:lnTo>
                    <a:pt x="1385888" y="1143000"/>
                  </a:lnTo>
                  <a:lnTo>
                    <a:pt x="1385888" y="1149879"/>
                  </a:lnTo>
                  <a:lnTo>
                    <a:pt x="1385353" y="1156494"/>
                  </a:lnTo>
                  <a:lnTo>
                    <a:pt x="1384283" y="1163373"/>
                  </a:lnTo>
                  <a:lnTo>
                    <a:pt x="1382678" y="1169723"/>
                  </a:lnTo>
                  <a:lnTo>
                    <a:pt x="1380270" y="1176338"/>
                  </a:lnTo>
                  <a:lnTo>
                    <a:pt x="1377328" y="1182423"/>
                  </a:lnTo>
                  <a:lnTo>
                    <a:pt x="1373850" y="1188244"/>
                  </a:lnTo>
                  <a:lnTo>
                    <a:pt x="1369837" y="1193800"/>
                  </a:lnTo>
                  <a:lnTo>
                    <a:pt x="1365289" y="1199092"/>
                  </a:lnTo>
                  <a:lnTo>
                    <a:pt x="1360207" y="1203854"/>
                  </a:lnTo>
                  <a:lnTo>
                    <a:pt x="1354589" y="1208088"/>
                  </a:lnTo>
                  <a:lnTo>
                    <a:pt x="1350309" y="1210734"/>
                  </a:lnTo>
                  <a:lnTo>
                    <a:pt x="1346028" y="1213644"/>
                  </a:lnTo>
                  <a:lnTo>
                    <a:pt x="1341213" y="1215761"/>
                  </a:lnTo>
                  <a:lnTo>
                    <a:pt x="1336398" y="1218142"/>
                  </a:lnTo>
                  <a:lnTo>
                    <a:pt x="1331315" y="1219994"/>
                  </a:lnTo>
                  <a:lnTo>
                    <a:pt x="1325697" y="1221846"/>
                  </a:lnTo>
                  <a:lnTo>
                    <a:pt x="1320347" y="1223434"/>
                  </a:lnTo>
                  <a:lnTo>
                    <a:pt x="1314729" y="1224756"/>
                  </a:lnTo>
                  <a:lnTo>
                    <a:pt x="1309111" y="1226079"/>
                  </a:lnTo>
                  <a:lnTo>
                    <a:pt x="1303226" y="1227138"/>
                  </a:lnTo>
                  <a:lnTo>
                    <a:pt x="1297073" y="1227932"/>
                  </a:lnTo>
                  <a:lnTo>
                    <a:pt x="1290920" y="1228461"/>
                  </a:lnTo>
                  <a:lnTo>
                    <a:pt x="1278347" y="1229519"/>
                  </a:lnTo>
                  <a:lnTo>
                    <a:pt x="1265238" y="1230313"/>
                  </a:lnTo>
                  <a:lnTo>
                    <a:pt x="1265238" y="1044575"/>
                  </a:lnTo>
                  <a:close/>
                  <a:moveTo>
                    <a:pt x="1169988" y="730250"/>
                  </a:moveTo>
                  <a:lnTo>
                    <a:pt x="1169988" y="912813"/>
                  </a:lnTo>
                  <a:lnTo>
                    <a:pt x="1151467" y="905934"/>
                  </a:lnTo>
                  <a:lnTo>
                    <a:pt x="1140090" y="901171"/>
                  </a:lnTo>
                  <a:lnTo>
                    <a:pt x="1129242" y="896673"/>
                  </a:lnTo>
                  <a:lnTo>
                    <a:pt x="1119188" y="891911"/>
                  </a:lnTo>
                  <a:lnTo>
                    <a:pt x="1114426" y="889529"/>
                  </a:lnTo>
                  <a:lnTo>
                    <a:pt x="1109663" y="887148"/>
                  </a:lnTo>
                  <a:lnTo>
                    <a:pt x="1105430" y="884238"/>
                  </a:lnTo>
                  <a:lnTo>
                    <a:pt x="1100932" y="881327"/>
                  </a:lnTo>
                  <a:lnTo>
                    <a:pt x="1096963" y="878152"/>
                  </a:lnTo>
                  <a:lnTo>
                    <a:pt x="1092730" y="874977"/>
                  </a:lnTo>
                  <a:lnTo>
                    <a:pt x="1089026" y="871273"/>
                  </a:lnTo>
                  <a:lnTo>
                    <a:pt x="1085586" y="867304"/>
                  </a:lnTo>
                  <a:lnTo>
                    <a:pt x="1081882" y="863071"/>
                  </a:lnTo>
                  <a:lnTo>
                    <a:pt x="1078442" y="858308"/>
                  </a:lnTo>
                  <a:lnTo>
                    <a:pt x="1076590" y="855663"/>
                  </a:lnTo>
                  <a:lnTo>
                    <a:pt x="1074474" y="852488"/>
                  </a:lnTo>
                  <a:lnTo>
                    <a:pt x="1073151" y="849313"/>
                  </a:lnTo>
                  <a:lnTo>
                    <a:pt x="1071563" y="846138"/>
                  </a:lnTo>
                  <a:lnTo>
                    <a:pt x="1068917" y="839523"/>
                  </a:lnTo>
                  <a:lnTo>
                    <a:pt x="1067330" y="832908"/>
                  </a:lnTo>
                  <a:lnTo>
                    <a:pt x="1065742" y="826029"/>
                  </a:lnTo>
                  <a:lnTo>
                    <a:pt x="1065213" y="819415"/>
                  </a:lnTo>
                  <a:lnTo>
                    <a:pt x="1065213" y="812535"/>
                  </a:lnTo>
                  <a:lnTo>
                    <a:pt x="1065478" y="805656"/>
                  </a:lnTo>
                  <a:lnTo>
                    <a:pt x="1067065" y="799042"/>
                  </a:lnTo>
                  <a:lnTo>
                    <a:pt x="1068653" y="792427"/>
                  </a:lnTo>
                  <a:lnTo>
                    <a:pt x="1071034" y="786342"/>
                  </a:lnTo>
                  <a:lnTo>
                    <a:pt x="1073680" y="779992"/>
                  </a:lnTo>
                  <a:lnTo>
                    <a:pt x="1077119" y="774435"/>
                  </a:lnTo>
                  <a:lnTo>
                    <a:pt x="1078972" y="771525"/>
                  </a:lnTo>
                  <a:lnTo>
                    <a:pt x="1081353" y="769144"/>
                  </a:lnTo>
                  <a:lnTo>
                    <a:pt x="1083469" y="766498"/>
                  </a:lnTo>
                  <a:lnTo>
                    <a:pt x="1085851" y="764117"/>
                  </a:lnTo>
                  <a:lnTo>
                    <a:pt x="1088232" y="761735"/>
                  </a:lnTo>
                  <a:lnTo>
                    <a:pt x="1090878" y="759619"/>
                  </a:lnTo>
                  <a:lnTo>
                    <a:pt x="1095111" y="756708"/>
                  </a:lnTo>
                  <a:lnTo>
                    <a:pt x="1099344" y="753533"/>
                  </a:lnTo>
                  <a:lnTo>
                    <a:pt x="1103842" y="751152"/>
                  </a:lnTo>
                  <a:lnTo>
                    <a:pt x="1108340" y="748506"/>
                  </a:lnTo>
                  <a:lnTo>
                    <a:pt x="1113103" y="746125"/>
                  </a:lnTo>
                  <a:lnTo>
                    <a:pt x="1117601" y="744008"/>
                  </a:lnTo>
                  <a:lnTo>
                    <a:pt x="1122628" y="742156"/>
                  </a:lnTo>
                  <a:lnTo>
                    <a:pt x="1127390" y="740039"/>
                  </a:lnTo>
                  <a:lnTo>
                    <a:pt x="1132682" y="738452"/>
                  </a:lnTo>
                  <a:lnTo>
                    <a:pt x="1137709" y="736864"/>
                  </a:lnTo>
                  <a:lnTo>
                    <a:pt x="1148028" y="734219"/>
                  </a:lnTo>
                  <a:lnTo>
                    <a:pt x="1159140" y="732102"/>
                  </a:lnTo>
                  <a:lnTo>
                    <a:pt x="1169988" y="730250"/>
                  </a:lnTo>
                  <a:close/>
                  <a:moveTo>
                    <a:pt x="1185954" y="592728"/>
                  </a:moveTo>
                  <a:lnTo>
                    <a:pt x="1184100" y="592993"/>
                  </a:lnTo>
                  <a:lnTo>
                    <a:pt x="1182511" y="593258"/>
                  </a:lnTo>
                  <a:lnTo>
                    <a:pt x="1179333" y="594052"/>
                  </a:lnTo>
                  <a:lnTo>
                    <a:pt x="1176685" y="595905"/>
                  </a:lnTo>
                  <a:lnTo>
                    <a:pt x="1174036" y="597758"/>
                  </a:lnTo>
                  <a:lnTo>
                    <a:pt x="1172183" y="600405"/>
                  </a:lnTo>
                  <a:lnTo>
                    <a:pt x="1170858" y="603052"/>
                  </a:lnTo>
                  <a:lnTo>
                    <a:pt x="1169534" y="606229"/>
                  </a:lnTo>
                  <a:lnTo>
                    <a:pt x="1169269" y="607817"/>
                  </a:lnTo>
                  <a:lnTo>
                    <a:pt x="1169269" y="609670"/>
                  </a:lnTo>
                  <a:lnTo>
                    <a:pt x="1169269" y="657849"/>
                  </a:lnTo>
                  <a:lnTo>
                    <a:pt x="1159470" y="659702"/>
                  </a:lnTo>
                  <a:lnTo>
                    <a:pt x="1149406" y="661290"/>
                  </a:lnTo>
                  <a:lnTo>
                    <a:pt x="1139872" y="663673"/>
                  </a:lnTo>
                  <a:lnTo>
                    <a:pt x="1130073" y="665790"/>
                  </a:lnTo>
                  <a:lnTo>
                    <a:pt x="1120538" y="668438"/>
                  </a:lnTo>
                  <a:lnTo>
                    <a:pt x="1111004" y="671349"/>
                  </a:lnTo>
                  <a:lnTo>
                    <a:pt x="1101735" y="674526"/>
                  </a:lnTo>
                  <a:lnTo>
                    <a:pt x="1092730" y="677967"/>
                  </a:lnTo>
                  <a:lnTo>
                    <a:pt x="1083990" y="681673"/>
                  </a:lnTo>
                  <a:lnTo>
                    <a:pt x="1075251" y="685379"/>
                  </a:lnTo>
                  <a:lnTo>
                    <a:pt x="1067040" y="689615"/>
                  </a:lnTo>
                  <a:lnTo>
                    <a:pt x="1058566" y="694380"/>
                  </a:lnTo>
                  <a:lnTo>
                    <a:pt x="1050620" y="699145"/>
                  </a:lnTo>
                  <a:lnTo>
                    <a:pt x="1043205" y="704174"/>
                  </a:lnTo>
                  <a:lnTo>
                    <a:pt x="1035789" y="709733"/>
                  </a:lnTo>
                  <a:lnTo>
                    <a:pt x="1028638" y="715292"/>
                  </a:lnTo>
                  <a:lnTo>
                    <a:pt x="1023342" y="719793"/>
                  </a:lnTo>
                  <a:lnTo>
                    <a:pt x="1018310" y="724558"/>
                  </a:lnTo>
                  <a:lnTo>
                    <a:pt x="1013807" y="729322"/>
                  </a:lnTo>
                  <a:lnTo>
                    <a:pt x="1009305" y="734352"/>
                  </a:lnTo>
                  <a:lnTo>
                    <a:pt x="1005068" y="739382"/>
                  </a:lnTo>
                  <a:lnTo>
                    <a:pt x="1000830" y="744411"/>
                  </a:lnTo>
                  <a:lnTo>
                    <a:pt x="997387" y="749706"/>
                  </a:lnTo>
                  <a:lnTo>
                    <a:pt x="993944" y="755265"/>
                  </a:lnTo>
                  <a:lnTo>
                    <a:pt x="990501" y="760559"/>
                  </a:lnTo>
                  <a:lnTo>
                    <a:pt x="987323" y="766118"/>
                  </a:lnTo>
                  <a:lnTo>
                    <a:pt x="984940" y="771677"/>
                  </a:lnTo>
                  <a:lnTo>
                    <a:pt x="982291" y="777236"/>
                  </a:lnTo>
                  <a:lnTo>
                    <a:pt x="980172" y="783060"/>
                  </a:lnTo>
                  <a:lnTo>
                    <a:pt x="978054" y="788884"/>
                  </a:lnTo>
                  <a:lnTo>
                    <a:pt x="976200" y="794443"/>
                  </a:lnTo>
                  <a:lnTo>
                    <a:pt x="974876" y="800531"/>
                  </a:lnTo>
                  <a:lnTo>
                    <a:pt x="973551" y="806355"/>
                  </a:lnTo>
                  <a:lnTo>
                    <a:pt x="972757" y="812179"/>
                  </a:lnTo>
                  <a:lnTo>
                    <a:pt x="971962" y="818003"/>
                  </a:lnTo>
                  <a:lnTo>
                    <a:pt x="971698" y="824356"/>
                  </a:lnTo>
                  <a:lnTo>
                    <a:pt x="971433" y="830180"/>
                  </a:lnTo>
                  <a:lnTo>
                    <a:pt x="971698" y="836003"/>
                  </a:lnTo>
                  <a:lnTo>
                    <a:pt x="971962" y="842092"/>
                  </a:lnTo>
                  <a:lnTo>
                    <a:pt x="972757" y="847916"/>
                  </a:lnTo>
                  <a:lnTo>
                    <a:pt x="973551" y="853739"/>
                  </a:lnTo>
                  <a:lnTo>
                    <a:pt x="974876" y="859563"/>
                  </a:lnTo>
                  <a:lnTo>
                    <a:pt x="976465" y="865652"/>
                  </a:lnTo>
                  <a:lnTo>
                    <a:pt x="978054" y="871211"/>
                  </a:lnTo>
                  <a:lnTo>
                    <a:pt x="980437" y="877035"/>
                  </a:lnTo>
                  <a:lnTo>
                    <a:pt x="982556" y="882858"/>
                  </a:lnTo>
                  <a:lnTo>
                    <a:pt x="985204" y="888417"/>
                  </a:lnTo>
                  <a:lnTo>
                    <a:pt x="988383" y="893976"/>
                  </a:lnTo>
                  <a:lnTo>
                    <a:pt x="991031" y="899006"/>
                  </a:lnTo>
                  <a:lnTo>
                    <a:pt x="994209" y="903771"/>
                  </a:lnTo>
                  <a:lnTo>
                    <a:pt x="997652" y="908536"/>
                  </a:lnTo>
                  <a:lnTo>
                    <a:pt x="1001095" y="913301"/>
                  </a:lnTo>
                  <a:lnTo>
                    <a:pt x="1004803" y="917801"/>
                  </a:lnTo>
                  <a:lnTo>
                    <a:pt x="1008775" y="922301"/>
                  </a:lnTo>
                  <a:lnTo>
                    <a:pt x="1013013" y="926801"/>
                  </a:lnTo>
                  <a:lnTo>
                    <a:pt x="1017250" y="931037"/>
                  </a:lnTo>
                  <a:lnTo>
                    <a:pt x="1021753" y="935272"/>
                  </a:lnTo>
                  <a:lnTo>
                    <a:pt x="1026520" y="939243"/>
                  </a:lnTo>
                  <a:lnTo>
                    <a:pt x="1031287" y="942949"/>
                  </a:lnTo>
                  <a:lnTo>
                    <a:pt x="1036319" y="946390"/>
                  </a:lnTo>
                  <a:lnTo>
                    <a:pt x="1041616" y="949832"/>
                  </a:lnTo>
                  <a:lnTo>
                    <a:pt x="1046913" y="953273"/>
                  </a:lnTo>
                  <a:lnTo>
                    <a:pt x="1052739" y="956450"/>
                  </a:lnTo>
                  <a:lnTo>
                    <a:pt x="1058301" y="959097"/>
                  </a:lnTo>
                  <a:lnTo>
                    <a:pt x="1074456" y="966244"/>
                  </a:lnTo>
                  <a:lnTo>
                    <a:pt x="1100411" y="976833"/>
                  </a:lnTo>
                  <a:lnTo>
                    <a:pt x="1169269" y="1005158"/>
                  </a:lnTo>
                  <a:lnTo>
                    <a:pt x="1169269" y="1219843"/>
                  </a:lnTo>
                  <a:lnTo>
                    <a:pt x="1151260" y="1215872"/>
                  </a:lnTo>
                  <a:lnTo>
                    <a:pt x="1143050" y="1213755"/>
                  </a:lnTo>
                  <a:lnTo>
                    <a:pt x="1135370" y="1211372"/>
                  </a:lnTo>
                  <a:lnTo>
                    <a:pt x="1126365" y="1208725"/>
                  </a:lnTo>
                  <a:lnTo>
                    <a:pt x="1116831" y="1204754"/>
                  </a:lnTo>
                  <a:lnTo>
                    <a:pt x="1107032" y="1200254"/>
                  </a:lnTo>
                  <a:lnTo>
                    <a:pt x="1096968" y="1195489"/>
                  </a:lnTo>
                  <a:lnTo>
                    <a:pt x="1087698" y="1190460"/>
                  </a:lnTo>
                  <a:lnTo>
                    <a:pt x="1078693" y="1185165"/>
                  </a:lnTo>
                  <a:lnTo>
                    <a:pt x="1070483" y="1179341"/>
                  </a:lnTo>
                  <a:lnTo>
                    <a:pt x="1063068" y="1174047"/>
                  </a:lnTo>
                  <a:lnTo>
                    <a:pt x="1058566" y="1170870"/>
                  </a:lnTo>
                  <a:lnTo>
                    <a:pt x="1054593" y="1167164"/>
                  </a:lnTo>
                  <a:lnTo>
                    <a:pt x="1051297" y="1164340"/>
                  </a:lnTo>
                  <a:lnTo>
                    <a:pt x="1050885" y="1163723"/>
                  </a:lnTo>
                  <a:lnTo>
                    <a:pt x="1048502" y="1160811"/>
                  </a:lnTo>
                  <a:lnTo>
                    <a:pt x="1046118" y="1157899"/>
                  </a:lnTo>
                  <a:lnTo>
                    <a:pt x="1043734" y="1154723"/>
                  </a:lnTo>
                  <a:lnTo>
                    <a:pt x="1040821" y="1152076"/>
                  </a:lnTo>
                  <a:lnTo>
                    <a:pt x="1037643" y="1149958"/>
                  </a:lnTo>
                  <a:lnTo>
                    <a:pt x="1034465" y="1148370"/>
                  </a:lnTo>
                  <a:lnTo>
                    <a:pt x="1031022" y="1147046"/>
                  </a:lnTo>
                  <a:lnTo>
                    <a:pt x="1027314" y="1146252"/>
                  </a:lnTo>
                  <a:lnTo>
                    <a:pt x="1023342" y="1145987"/>
                  </a:lnTo>
                  <a:lnTo>
                    <a:pt x="1019899" y="1145987"/>
                  </a:lnTo>
                  <a:lnTo>
                    <a:pt x="1015926" y="1146252"/>
                  </a:lnTo>
                  <a:lnTo>
                    <a:pt x="1011953" y="1147046"/>
                  </a:lnTo>
                  <a:lnTo>
                    <a:pt x="1007981" y="1148370"/>
                  </a:lnTo>
                  <a:lnTo>
                    <a:pt x="1004008" y="1149693"/>
                  </a:lnTo>
                  <a:lnTo>
                    <a:pt x="1000036" y="1151281"/>
                  </a:lnTo>
                  <a:lnTo>
                    <a:pt x="996063" y="1153399"/>
                  </a:lnTo>
                  <a:lnTo>
                    <a:pt x="992620" y="1155517"/>
                  </a:lnTo>
                  <a:lnTo>
                    <a:pt x="988912" y="1157899"/>
                  </a:lnTo>
                  <a:lnTo>
                    <a:pt x="985204" y="1160282"/>
                  </a:lnTo>
                  <a:lnTo>
                    <a:pt x="981762" y="1163194"/>
                  </a:lnTo>
                  <a:lnTo>
                    <a:pt x="978848" y="1166370"/>
                  </a:lnTo>
                  <a:lnTo>
                    <a:pt x="975935" y="1169282"/>
                  </a:lnTo>
                  <a:lnTo>
                    <a:pt x="973022" y="1172459"/>
                  </a:lnTo>
                  <a:lnTo>
                    <a:pt x="970903" y="1175900"/>
                  </a:lnTo>
                  <a:lnTo>
                    <a:pt x="968784" y="1179077"/>
                  </a:lnTo>
                  <a:lnTo>
                    <a:pt x="966930" y="1182518"/>
                  </a:lnTo>
                  <a:lnTo>
                    <a:pt x="965871" y="1186224"/>
                  </a:lnTo>
                  <a:lnTo>
                    <a:pt x="964547" y="1189665"/>
                  </a:lnTo>
                  <a:lnTo>
                    <a:pt x="964017" y="1192842"/>
                  </a:lnTo>
                  <a:lnTo>
                    <a:pt x="963752" y="1196548"/>
                  </a:lnTo>
                  <a:lnTo>
                    <a:pt x="964017" y="1199989"/>
                  </a:lnTo>
                  <a:lnTo>
                    <a:pt x="965076" y="1203166"/>
                  </a:lnTo>
                  <a:lnTo>
                    <a:pt x="966401" y="1206343"/>
                  </a:lnTo>
                  <a:lnTo>
                    <a:pt x="968255" y="1209519"/>
                  </a:lnTo>
                  <a:lnTo>
                    <a:pt x="971698" y="1214019"/>
                  </a:lnTo>
                  <a:lnTo>
                    <a:pt x="975405" y="1218520"/>
                  </a:lnTo>
                  <a:lnTo>
                    <a:pt x="979378" y="1223020"/>
                  </a:lnTo>
                  <a:lnTo>
                    <a:pt x="983615" y="1227255"/>
                  </a:lnTo>
                  <a:lnTo>
                    <a:pt x="988118" y="1231491"/>
                  </a:lnTo>
                  <a:lnTo>
                    <a:pt x="992620" y="1235461"/>
                  </a:lnTo>
                  <a:lnTo>
                    <a:pt x="997652" y="1239432"/>
                  </a:lnTo>
                  <a:lnTo>
                    <a:pt x="1002684" y="1242874"/>
                  </a:lnTo>
                  <a:lnTo>
                    <a:pt x="1007981" y="1246844"/>
                  </a:lnTo>
                  <a:lnTo>
                    <a:pt x="1013278" y="1250286"/>
                  </a:lnTo>
                  <a:lnTo>
                    <a:pt x="1018839" y="1253992"/>
                  </a:lnTo>
                  <a:lnTo>
                    <a:pt x="1024931" y="1257168"/>
                  </a:lnTo>
                  <a:lnTo>
                    <a:pt x="1030757" y="1260345"/>
                  </a:lnTo>
                  <a:lnTo>
                    <a:pt x="1037113" y="1263521"/>
                  </a:lnTo>
                  <a:lnTo>
                    <a:pt x="1049826" y="1269345"/>
                  </a:lnTo>
                  <a:lnTo>
                    <a:pt x="1063333" y="1274904"/>
                  </a:lnTo>
                  <a:lnTo>
                    <a:pt x="1077369" y="1279934"/>
                  </a:lnTo>
                  <a:lnTo>
                    <a:pt x="1091936" y="1284434"/>
                  </a:lnTo>
                  <a:lnTo>
                    <a:pt x="1106502" y="1288670"/>
                  </a:lnTo>
                  <a:lnTo>
                    <a:pt x="1122128" y="1292376"/>
                  </a:lnTo>
                  <a:lnTo>
                    <a:pt x="1137488" y="1295552"/>
                  </a:lnTo>
                  <a:lnTo>
                    <a:pt x="1153379" y="1298199"/>
                  </a:lnTo>
                  <a:lnTo>
                    <a:pt x="1169269" y="1300582"/>
                  </a:lnTo>
                  <a:lnTo>
                    <a:pt x="1169269" y="1347437"/>
                  </a:lnTo>
                  <a:lnTo>
                    <a:pt x="1169269" y="1349290"/>
                  </a:lnTo>
                  <a:lnTo>
                    <a:pt x="1169534" y="1350878"/>
                  </a:lnTo>
                  <a:lnTo>
                    <a:pt x="1170858" y="1354055"/>
                  </a:lnTo>
                  <a:lnTo>
                    <a:pt x="1172183" y="1356702"/>
                  </a:lnTo>
                  <a:lnTo>
                    <a:pt x="1174036" y="1359349"/>
                  </a:lnTo>
                  <a:lnTo>
                    <a:pt x="1176685" y="1361202"/>
                  </a:lnTo>
                  <a:lnTo>
                    <a:pt x="1179333" y="1363055"/>
                  </a:lnTo>
                  <a:lnTo>
                    <a:pt x="1182511" y="1363849"/>
                  </a:lnTo>
                  <a:lnTo>
                    <a:pt x="1184100" y="1364114"/>
                  </a:lnTo>
                  <a:lnTo>
                    <a:pt x="1185954" y="1364114"/>
                  </a:lnTo>
                  <a:lnTo>
                    <a:pt x="1249516" y="1364114"/>
                  </a:lnTo>
                  <a:lnTo>
                    <a:pt x="1251105" y="1364114"/>
                  </a:lnTo>
                  <a:lnTo>
                    <a:pt x="1252694" y="1363849"/>
                  </a:lnTo>
                  <a:lnTo>
                    <a:pt x="1255873" y="1363055"/>
                  </a:lnTo>
                  <a:lnTo>
                    <a:pt x="1258786" y="1361202"/>
                  </a:lnTo>
                  <a:lnTo>
                    <a:pt x="1261169" y="1359349"/>
                  </a:lnTo>
                  <a:lnTo>
                    <a:pt x="1263288" y="1356702"/>
                  </a:lnTo>
                  <a:lnTo>
                    <a:pt x="1264877" y="1354055"/>
                  </a:lnTo>
                  <a:lnTo>
                    <a:pt x="1265672" y="1350878"/>
                  </a:lnTo>
                  <a:lnTo>
                    <a:pt x="1265936" y="1349290"/>
                  </a:lnTo>
                  <a:lnTo>
                    <a:pt x="1265936" y="1347437"/>
                  </a:lnTo>
                  <a:lnTo>
                    <a:pt x="1265936" y="1304553"/>
                  </a:lnTo>
                  <a:lnTo>
                    <a:pt x="1278119" y="1303758"/>
                  </a:lnTo>
                  <a:lnTo>
                    <a:pt x="1290302" y="1302700"/>
                  </a:lnTo>
                  <a:lnTo>
                    <a:pt x="1301690" y="1301376"/>
                  </a:lnTo>
                  <a:lnTo>
                    <a:pt x="1313343" y="1299788"/>
                  </a:lnTo>
                  <a:lnTo>
                    <a:pt x="1324466" y="1297935"/>
                  </a:lnTo>
                  <a:lnTo>
                    <a:pt x="1335855" y="1295817"/>
                  </a:lnTo>
                  <a:lnTo>
                    <a:pt x="1346448" y="1293170"/>
                  </a:lnTo>
                  <a:lnTo>
                    <a:pt x="1356777" y="1290523"/>
                  </a:lnTo>
                  <a:lnTo>
                    <a:pt x="1366841" y="1287611"/>
                  </a:lnTo>
                  <a:lnTo>
                    <a:pt x="1376905" y="1284169"/>
                  </a:lnTo>
                  <a:lnTo>
                    <a:pt x="1386175" y="1280728"/>
                  </a:lnTo>
                  <a:lnTo>
                    <a:pt x="1395179" y="1276757"/>
                  </a:lnTo>
                  <a:lnTo>
                    <a:pt x="1403389" y="1272522"/>
                  </a:lnTo>
                  <a:lnTo>
                    <a:pt x="1411599" y="1268022"/>
                  </a:lnTo>
                  <a:lnTo>
                    <a:pt x="1419280" y="1263257"/>
                  </a:lnTo>
                  <a:lnTo>
                    <a:pt x="1426166" y="1258227"/>
                  </a:lnTo>
                  <a:lnTo>
                    <a:pt x="1431727" y="1253992"/>
                  </a:lnTo>
                  <a:lnTo>
                    <a:pt x="1436494" y="1249491"/>
                  </a:lnTo>
                  <a:lnTo>
                    <a:pt x="1441526" y="1244991"/>
                  </a:lnTo>
                  <a:lnTo>
                    <a:pt x="1446029" y="1240491"/>
                  </a:lnTo>
                  <a:lnTo>
                    <a:pt x="1450531" y="1235726"/>
                  </a:lnTo>
                  <a:lnTo>
                    <a:pt x="1454769" y="1230961"/>
                  </a:lnTo>
                  <a:lnTo>
                    <a:pt x="1458476" y="1226196"/>
                  </a:lnTo>
                  <a:lnTo>
                    <a:pt x="1462184" y="1221167"/>
                  </a:lnTo>
                  <a:lnTo>
                    <a:pt x="1465892" y="1215872"/>
                  </a:lnTo>
                  <a:lnTo>
                    <a:pt x="1469335" y="1210578"/>
                  </a:lnTo>
                  <a:lnTo>
                    <a:pt x="1472248" y="1205284"/>
                  </a:lnTo>
                  <a:lnTo>
                    <a:pt x="1475161" y="1199989"/>
                  </a:lnTo>
                  <a:lnTo>
                    <a:pt x="1478075" y="1194695"/>
                  </a:lnTo>
                  <a:lnTo>
                    <a:pt x="1480458" y="1189136"/>
                  </a:lnTo>
                  <a:lnTo>
                    <a:pt x="1482842" y="1183312"/>
                  </a:lnTo>
                  <a:lnTo>
                    <a:pt x="1484696" y="1177753"/>
                  </a:lnTo>
                  <a:lnTo>
                    <a:pt x="1486550" y="1172194"/>
                  </a:lnTo>
                  <a:lnTo>
                    <a:pt x="1487874" y="1166370"/>
                  </a:lnTo>
                  <a:lnTo>
                    <a:pt x="1489198" y="1160547"/>
                  </a:lnTo>
                  <a:lnTo>
                    <a:pt x="1489992" y="1154723"/>
                  </a:lnTo>
                  <a:lnTo>
                    <a:pt x="1490787" y="1148899"/>
                  </a:lnTo>
                  <a:lnTo>
                    <a:pt x="1491581" y="1142810"/>
                  </a:lnTo>
                  <a:lnTo>
                    <a:pt x="1491846" y="1136987"/>
                  </a:lnTo>
                  <a:lnTo>
                    <a:pt x="1491846" y="1131163"/>
                  </a:lnTo>
                  <a:lnTo>
                    <a:pt x="1491581" y="1125339"/>
                  </a:lnTo>
                  <a:lnTo>
                    <a:pt x="1491317" y="1119251"/>
                  </a:lnTo>
                  <a:lnTo>
                    <a:pt x="1490257" y="1113427"/>
                  </a:lnTo>
                  <a:lnTo>
                    <a:pt x="1489198" y="1107603"/>
                  </a:lnTo>
                  <a:lnTo>
                    <a:pt x="1488139" y="1101515"/>
                  </a:lnTo>
                  <a:lnTo>
                    <a:pt x="1486550" y="1095426"/>
                  </a:lnTo>
                  <a:lnTo>
                    <a:pt x="1484431" y="1089867"/>
                  </a:lnTo>
                  <a:lnTo>
                    <a:pt x="1482577" y="1084043"/>
                  </a:lnTo>
                  <a:lnTo>
                    <a:pt x="1479664" y="1077690"/>
                  </a:lnTo>
                  <a:lnTo>
                    <a:pt x="1476486" y="1071866"/>
                  </a:lnTo>
                  <a:lnTo>
                    <a:pt x="1473307" y="1066043"/>
                  </a:lnTo>
                  <a:lnTo>
                    <a:pt x="1469070" y="1060219"/>
                  </a:lnTo>
                  <a:lnTo>
                    <a:pt x="1464832" y="1054924"/>
                  </a:lnTo>
                  <a:lnTo>
                    <a:pt x="1459801" y="1049630"/>
                  </a:lnTo>
                  <a:lnTo>
                    <a:pt x="1454769" y="1044336"/>
                  </a:lnTo>
                  <a:lnTo>
                    <a:pt x="1448942" y="1039306"/>
                  </a:lnTo>
                  <a:lnTo>
                    <a:pt x="1443115" y="1034541"/>
                  </a:lnTo>
                  <a:lnTo>
                    <a:pt x="1437024" y="1029776"/>
                  </a:lnTo>
                  <a:lnTo>
                    <a:pt x="1430403" y="1025011"/>
                  </a:lnTo>
                  <a:lnTo>
                    <a:pt x="1423782" y="1020511"/>
                  </a:lnTo>
                  <a:lnTo>
                    <a:pt x="1416631" y="1016011"/>
                  </a:lnTo>
                  <a:lnTo>
                    <a:pt x="1409481" y="1011776"/>
                  </a:lnTo>
                  <a:lnTo>
                    <a:pt x="1402065" y="1007540"/>
                  </a:lnTo>
                  <a:lnTo>
                    <a:pt x="1394385" y="1003569"/>
                  </a:lnTo>
                  <a:lnTo>
                    <a:pt x="1378759" y="995628"/>
                  </a:lnTo>
                  <a:lnTo>
                    <a:pt x="1362604" y="988216"/>
                  </a:lnTo>
                  <a:lnTo>
                    <a:pt x="1346183" y="981333"/>
                  </a:lnTo>
                  <a:lnTo>
                    <a:pt x="1329498" y="974715"/>
                  </a:lnTo>
                  <a:lnTo>
                    <a:pt x="1313343" y="968362"/>
                  </a:lnTo>
                  <a:lnTo>
                    <a:pt x="1296923" y="962273"/>
                  </a:lnTo>
                  <a:lnTo>
                    <a:pt x="1265936" y="951420"/>
                  </a:lnTo>
                  <a:lnTo>
                    <a:pt x="1265936" y="735411"/>
                  </a:lnTo>
                  <a:lnTo>
                    <a:pt x="1278914" y="738588"/>
                  </a:lnTo>
                  <a:lnTo>
                    <a:pt x="1291361" y="742029"/>
                  </a:lnTo>
                  <a:lnTo>
                    <a:pt x="1295864" y="743352"/>
                  </a:lnTo>
                  <a:lnTo>
                    <a:pt x="1300366" y="744941"/>
                  </a:lnTo>
                  <a:lnTo>
                    <a:pt x="1310165" y="749176"/>
                  </a:lnTo>
                  <a:lnTo>
                    <a:pt x="1319964" y="754206"/>
                  </a:lnTo>
                  <a:lnTo>
                    <a:pt x="1329763" y="759765"/>
                  </a:lnTo>
                  <a:lnTo>
                    <a:pt x="1339562" y="765589"/>
                  </a:lnTo>
                  <a:lnTo>
                    <a:pt x="1348567" y="771412"/>
                  </a:lnTo>
                  <a:lnTo>
                    <a:pt x="1357042" y="777236"/>
                  </a:lnTo>
                  <a:lnTo>
                    <a:pt x="1364458" y="782795"/>
                  </a:lnTo>
                  <a:lnTo>
                    <a:pt x="1368960" y="786237"/>
                  </a:lnTo>
                  <a:lnTo>
                    <a:pt x="1373197" y="789943"/>
                  </a:lnTo>
                  <a:lnTo>
                    <a:pt x="1376375" y="792855"/>
                  </a:lnTo>
                  <a:lnTo>
                    <a:pt x="1376111" y="792590"/>
                  </a:lnTo>
                  <a:lnTo>
                    <a:pt x="1376905" y="793384"/>
                  </a:lnTo>
                  <a:lnTo>
                    <a:pt x="1379024" y="796296"/>
                  </a:lnTo>
                  <a:lnTo>
                    <a:pt x="1381407" y="798943"/>
                  </a:lnTo>
                  <a:lnTo>
                    <a:pt x="1384056" y="802384"/>
                  </a:lnTo>
                  <a:lnTo>
                    <a:pt x="1386969" y="805032"/>
                  </a:lnTo>
                  <a:lnTo>
                    <a:pt x="1389882" y="807149"/>
                  </a:lnTo>
                  <a:lnTo>
                    <a:pt x="1393060" y="808738"/>
                  </a:lnTo>
                  <a:lnTo>
                    <a:pt x="1396768" y="810061"/>
                  </a:lnTo>
                  <a:lnTo>
                    <a:pt x="1400476" y="810855"/>
                  </a:lnTo>
                  <a:lnTo>
                    <a:pt x="1404184" y="811120"/>
                  </a:lnTo>
                  <a:lnTo>
                    <a:pt x="1407892" y="811120"/>
                  </a:lnTo>
                  <a:lnTo>
                    <a:pt x="1411599" y="810591"/>
                  </a:lnTo>
                  <a:lnTo>
                    <a:pt x="1415837" y="810061"/>
                  </a:lnTo>
                  <a:lnTo>
                    <a:pt x="1419809" y="808738"/>
                  </a:lnTo>
                  <a:lnTo>
                    <a:pt x="1423782" y="807414"/>
                  </a:lnTo>
                  <a:lnTo>
                    <a:pt x="1427755" y="805826"/>
                  </a:lnTo>
                  <a:lnTo>
                    <a:pt x="1431198" y="803708"/>
                  </a:lnTo>
                  <a:lnTo>
                    <a:pt x="1435170" y="801590"/>
                  </a:lnTo>
                  <a:lnTo>
                    <a:pt x="1438878" y="798943"/>
                  </a:lnTo>
                  <a:lnTo>
                    <a:pt x="1442321" y="796561"/>
                  </a:lnTo>
                  <a:lnTo>
                    <a:pt x="1445764" y="793649"/>
                  </a:lnTo>
                  <a:lnTo>
                    <a:pt x="1448677" y="790737"/>
                  </a:lnTo>
                  <a:lnTo>
                    <a:pt x="1451855" y="787825"/>
                  </a:lnTo>
                  <a:lnTo>
                    <a:pt x="1454504" y="784384"/>
                  </a:lnTo>
                  <a:lnTo>
                    <a:pt x="1456622" y="780942"/>
                  </a:lnTo>
                  <a:lnTo>
                    <a:pt x="1458741" y="777766"/>
                  </a:lnTo>
                  <a:lnTo>
                    <a:pt x="1460595" y="774324"/>
                  </a:lnTo>
                  <a:lnTo>
                    <a:pt x="1461919" y="770883"/>
                  </a:lnTo>
                  <a:lnTo>
                    <a:pt x="1462714" y="767442"/>
                  </a:lnTo>
                  <a:lnTo>
                    <a:pt x="1463773" y="764000"/>
                  </a:lnTo>
                  <a:lnTo>
                    <a:pt x="1463773" y="760559"/>
                  </a:lnTo>
                  <a:lnTo>
                    <a:pt x="1463243" y="757118"/>
                  </a:lnTo>
                  <a:lnTo>
                    <a:pt x="1462449" y="753676"/>
                  </a:lnTo>
                  <a:lnTo>
                    <a:pt x="1461125" y="750765"/>
                  </a:lnTo>
                  <a:lnTo>
                    <a:pt x="1459536" y="747588"/>
                  </a:lnTo>
                  <a:lnTo>
                    <a:pt x="1456622" y="743882"/>
                  </a:lnTo>
                  <a:lnTo>
                    <a:pt x="1453709" y="740441"/>
                  </a:lnTo>
                  <a:lnTo>
                    <a:pt x="1447618" y="733558"/>
                  </a:lnTo>
                  <a:lnTo>
                    <a:pt x="1440467" y="726675"/>
                  </a:lnTo>
                  <a:lnTo>
                    <a:pt x="1432787" y="720322"/>
                  </a:lnTo>
                  <a:lnTo>
                    <a:pt x="1424577" y="713969"/>
                  </a:lnTo>
                  <a:lnTo>
                    <a:pt x="1415837" y="707616"/>
                  </a:lnTo>
                  <a:lnTo>
                    <a:pt x="1406567" y="701792"/>
                  </a:lnTo>
                  <a:lnTo>
                    <a:pt x="1397033" y="696233"/>
                  </a:lnTo>
                  <a:lnTo>
                    <a:pt x="1387234" y="691203"/>
                  </a:lnTo>
                  <a:lnTo>
                    <a:pt x="1377435" y="685909"/>
                  </a:lnTo>
                  <a:lnTo>
                    <a:pt x="1367106" y="681144"/>
                  </a:lnTo>
                  <a:lnTo>
                    <a:pt x="1357042" y="677173"/>
                  </a:lnTo>
                  <a:lnTo>
                    <a:pt x="1346978" y="673467"/>
                  </a:lnTo>
                  <a:lnTo>
                    <a:pt x="1336914" y="669761"/>
                  </a:lnTo>
                  <a:lnTo>
                    <a:pt x="1327380" y="666849"/>
                  </a:lnTo>
                  <a:lnTo>
                    <a:pt x="1317845" y="664467"/>
                  </a:lnTo>
                  <a:lnTo>
                    <a:pt x="1305133" y="661555"/>
                  </a:lnTo>
                  <a:lnTo>
                    <a:pt x="1292421" y="659437"/>
                  </a:lnTo>
                  <a:lnTo>
                    <a:pt x="1279179" y="657584"/>
                  </a:lnTo>
                  <a:lnTo>
                    <a:pt x="1265936" y="656261"/>
                  </a:lnTo>
                  <a:lnTo>
                    <a:pt x="1265936" y="609670"/>
                  </a:lnTo>
                  <a:lnTo>
                    <a:pt x="1265936" y="607817"/>
                  </a:lnTo>
                  <a:lnTo>
                    <a:pt x="1265672" y="606229"/>
                  </a:lnTo>
                  <a:lnTo>
                    <a:pt x="1264877" y="603052"/>
                  </a:lnTo>
                  <a:lnTo>
                    <a:pt x="1263288" y="600405"/>
                  </a:lnTo>
                  <a:lnTo>
                    <a:pt x="1261169" y="597758"/>
                  </a:lnTo>
                  <a:lnTo>
                    <a:pt x="1258786" y="595905"/>
                  </a:lnTo>
                  <a:lnTo>
                    <a:pt x="1255873" y="594052"/>
                  </a:lnTo>
                  <a:lnTo>
                    <a:pt x="1252694" y="593258"/>
                  </a:lnTo>
                  <a:lnTo>
                    <a:pt x="1251105" y="592993"/>
                  </a:lnTo>
                  <a:lnTo>
                    <a:pt x="1249516" y="592728"/>
                  </a:lnTo>
                  <a:lnTo>
                    <a:pt x="1185954" y="592728"/>
                  </a:lnTo>
                  <a:close/>
                  <a:moveTo>
                    <a:pt x="994739" y="469900"/>
                  </a:moveTo>
                  <a:lnTo>
                    <a:pt x="1212438" y="469900"/>
                  </a:lnTo>
                  <a:lnTo>
                    <a:pt x="1243160" y="469900"/>
                  </a:lnTo>
                  <a:lnTo>
                    <a:pt x="1460860" y="469900"/>
                  </a:lnTo>
                  <a:lnTo>
                    <a:pt x="1464568" y="475988"/>
                  </a:lnTo>
                  <a:lnTo>
                    <a:pt x="1468540" y="482341"/>
                  </a:lnTo>
                  <a:lnTo>
                    <a:pt x="1472513" y="488430"/>
                  </a:lnTo>
                  <a:lnTo>
                    <a:pt x="1477545" y="494783"/>
                  </a:lnTo>
                  <a:lnTo>
                    <a:pt x="1482842" y="501136"/>
                  </a:lnTo>
                  <a:lnTo>
                    <a:pt x="1488139" y="507490"/>
                  </a:lnTo>
                  <a:lnTo>
                    <a:pt x="1493965" y="514107"/>
                  </a:lnTo>
                  <a:lnTo>
                    <a:pt x="1500321" y="520725"/>
                  </a:lnTo>
                  <a:lnTo>
                    <a:pt x="1513563" y="534226"/>
                  </a:lnTo>
                  <a:lnTo>
                    <a:pt x="1528394" y="547991"/>
                  </a:lnTo>
                  <a:lnTo>
                    <a:pt x="1544020" y="562021"/>
                  </a:lnTo>
                  <a:lnTo>
                    <a:pt x="1560705" y="576845"/>
                  </a:lnTo>
                  <a:lnTo>
                    <a:pt x="1595929" y="607553"/>
                  </a:lnTo>
                  <a:lnTo>
                    <a:pt x="1614733" y="623700"/>
                  </a:lnTo>
                  <a:lnTo>
                    <a:pt x="1633801" y="640113"/>
                  </a:lnTo>
                  <a:lnTo>
                    <a:pt x="1652870" y="657584"/>
                  </a:lnTo>
                  <a:lnTo>
                    <a:pt x="1672468" y="675585"/>
                  </a:lnTo>
                  <a:lnTo>
                    <a:pt x="1691802" y="694115"/>
                  </a:lnTo>
                  <a:lnTo>
                    <a:pt x="1711400" y="713704"/>
                  </a:lnTo>
                  <a:lnTo>
                    <a:pt x="1720934" y="723499"/>
                  </a:lnTo>
                  <a:lnTo>
                    <a:pt x="1730469" y="733558"/>
                  </a:lnTo>
                  <a:lnTo>
                    <a:pt x="1740003" y="743882"/>
                  </a:lnTo>
                  <a:lnTo>
                    <a:pt x="1749272" y="754206"/>
                  </a:lnTo>
                  <a:lnTo>
                    <a:pt x="1758542" y="765059"/>
                  </a:lnTo>
                  <a:lnTo>
                    <a:pt x="1767811" y="775913"/>
                  </a:lnTo>
                  <a:lnTo>
                    <a:pt x="1776816" y="787295"/>
                  </a:lnTo>
                  <a:lnTo>
                    <a:pt x="1785556" y="798414"/>
                  </a:lnTo>
                  <a:lnTo>
                    <a:pt x="1794295" y="810061"/>
                  </a:lnTo>
                  <a:lnTo>
                    <a:pt x="1802770" y="821709"/>
                  </a:lnTo>
                  <a:lnTo>
                    <a:pt x="1810716" y="833886"/>
                  </a:lnTo>
                  <a:lnTo>
                    <a:pt x="1818926" y="845798"/>
                  </a:lnTo>
                  <a:lnTo>
                    <a:pt x="1826606" y="858504"/>
                  </a:lnTo>
                  <a:lnTo>
                    <a:pt x="1834286" y="871211"/>
                  </a:lnTo>
                  <a:lnTo>
                    <a:pt x="1841437" y="884182"/>
                  </a:lnTo>
                  <a:lnTo>
                    <a:pt x="1848323" y="897418"/>
                  </a:lnTo>
                  <a:lnTo>
                    <a:pt x="1854944" y="910918"/>
                  </a:lnTo>
                  <a:lnTo>
                    <a:pt x="1861035" y="924684"/>
                  </a:lnTo>
                  <a:lnTo>
                    <a:pt x="1867127" y="938714"/>
                  </a:lnTo>
                  <a:lnTo>
                    <a:pt x="1872688" y="953008"/>
                  </a:lnTo>
                  <a:lnTo>
                    <a:pt x="1877985" y="967303"/>
                  </a:lnTo>
                  <a:lnTo>
                    <a:pt x="1882752" y="982127"/>
                  </a:lnTo>
                  <a:lnTo>
                    <a:pt x="1887255" y="997481"/>
                  </a:lnTo>
                  <a:lnTo>
                    <a:pt x="1891227" y="1012834"/>
                  </a:lnTo>
                  <a:lnTo>
                    <a:pt x="1894935" y="1028188"/>
                  </a:lnTo>
                  <a:lnTo>
                    <a:pt x="1897848" y="1044336"/>
                  </a:lnTo>
                  <a:lnTo>
                    <a:pt x="1900762" y="1060483"/>
                  </a:lnTo>
                  <a:lnTo>
                    <a:pt x="1903145" y="1077161"/>
                  </a:lnTo>
                  <a:lnTo>
                    <a:pt x="1904734" y="1094103"/>
                  </a:lnTo>
                  <a:lnTo>
                    <a:pt x="1905794" y="1111309"/>
                  </a:lnTo>
                  <a:lnTo>
                    <a:pt x="1906588" y="1128516"/>
                  </a:lnTo>
                  <a:lnTo>
                    <a:pt x="1906588" y="1146517"/>
                  </a:lnTo>
                  <a:lnTo>
                    <a:pt x="1906323" y="1161076"/>
                  </a:lnTo>
                  <a:lnTo>
                    <a:pt x="1905529" y="1175635"/>
                  </a:lnTo>
                  <a:lnTo>
                    <a:pt x="1904469" y="1189665"/>
                  </a:lnTo>
                  <a:lnTo>
                    <a:pt x="1903145" y="1203166"/>
                  </a:lnTo>
                  <a:lnTo>
                    <a:pt x="1901027" y="1216667"/>
                  </a:lnTo>
                  <a:lnTo>
                    <a:pt x="1898908" y="1229108"/>
                  </a:lnTo>
                  <a:lnTo>
                    <a:pt x="1896259" y="1241815"/>
                  </a:lnTo>
                  <a:lnTo>
                    <a:pt x="1893081" y="1253992"/>
                  </a:lnTo>
                  <a:lnTo>
                    <a:pt x="1889903" y="1265639"/>
                  </a:lnTo>
                  <a:lnTo>
                    <a:pt x="1886195" y="1277287"/>
                  </a:lnTo>
                  <a:lnTo>
                    <a:pt x="1881958" y="1288140"/>
                  </a:lnTo>
                  <a:lnTo>
                    <a:pt x="1877720" y="1299258"/>
                  </a:lnTo>
                  <a:lnTo>
                    <a:pt x="1872953" y="1309582"/>
                  </a:lnTo>
                  <a:lnTo>
                    <a:pt x="1867656" y="1319641"/>
                  </a:lnTo>
                  <a:lnTo>
                    <a:pt x="1862360" y="1329436"/>
                  </a:lnTo>
                  <a:lnTo>
                    <a:pt x="1856268" y="1338966"/>
                  </a:lnTo>
                  <a:lnTo>
                    <a:pt x="1850177" y="1347966"/>
                  </a:lnTo>
                  <a:lnTo>
                    <a:pt x="1843556" y="1356967"/>
                  </a:lnTo>
                  <a:lnTo>
                    <a:pt x="1836670" y="1365437"/>
                  </a:lnTo>
                  <a:lnTo>
                    <a:pt x="1829254" y="1373908"/>
                  </a:lnTo>
                  <a:lnTo>
                    <a:pt x="1821839" y="1381850"/>
                  </a:lnTo>
                  <a:lnTo>
                    <a:pt x="1813894" y="1389262"/>
                  </a:lnTo>
                  <a:lnTo>
                    <a:pt x="1805684" y="1396939"/>
                  </a:lnTo>
                  <a:lnTo>
                    <a:pt x="1797209" y="1404086"/>
                  </a:lnTo>
                  <a:lnTo>
                    <a:pt x="1788204" y="1410969"/>
                  </a:lnTo>
                  <a:lnTo>
                    <a:pt x="1779464" y="1417587"/>
                  </a:lnTo>
                  <a:lnTo>
                    <a:pt x="1769665" y="1423675"/>
                  </a:lnTo>
                  <a:lnTo>
                    <a:pt x="1759866" y="1429764"/>
                  </a:lnTo>
                  <a:lnTo>
                    <a:pt x="1749802" y="1435588"/>
                  </a:lnTo>
                  <a:lnTo>
                    <a:pt x="1739473" y="1441411"/>
                  </a:lnTo>
                  <a:lnTo>
                    <a:pt x="1728615" y="1446706"/>
                  </a:lnTo>
                  <a:lnTo>
                    <a:pt x="1717756" y="1451735"/>
                  </a:lnTo>
                  <a:lnTo>
                    <a:pt x="1706633" y="1456500"/>
                  </a:lnTo>
                  <a:lnTo>
                    <a:pt x="1694980" y="1461000"/>
                  </a:lnTo>
                  <a:lnTo>
                    <a:pt x="1683327" y="1465501"/>
                  </a:lnTo>
                  <a:lnTo>
                    <a:pt x="1671144" y="1469736"/>
                  </a:lnTo>
                  <a:lnTo>
                    <a:pt x="1658432" y="1473707"/>
                  </a:lnTo>
                  <a:lnTo>
                    <a:pt x="1645719" y="1477413"/>
                  </a:lnTo>
                  <a:lnTo>
                    <a:pt x="1633007" y="1480854"/>
                  </a:lnTo>
                  <a:lnTo>
                    <a:pt x="1619765" y="1484295"/>
                  </a:lnTo>
                  <a:lnTo>
                    <a:pt x="1606258" y="1487472"/>
                  </a:lnTo>
                  <a:lnTo>
                    <a:pt x="1592486" y="1490384"/>
                  </a:lnTo>
                  <a:lnTo>
                    <a:pt x="1578450" y="1493296"/>
                  </a:lnTo>
                  <a:lnTo>
                    <a:pt x="1563883" y="1495943"/>
                  </a:lnTo>
                  <a:lnTo>
                    <a:pt x="1549582" y="1498325"/>
                  </a:lnTo>
                  <a:lnTo>
                    <a:pt x="1534751" y="1500708"/>
                  </a:lnTo>
                  <a:lnTo>
                    <a:pt x="1519655" y="1502561"/>
                  </a:lnTo>
                  <a:lnTo>
                    <a:pt x="1504294" y="1504679"/>
                  </a:lnTo>
                  <a:lnTo>
                    <a:pt x="1488933" y="1506267"/>
                  </a:lnTo>
                  <a:lnTo>
                    <a:pt x="1473307" y="1507855"/>
                  </a:lnTo>
                  <a:lnTo>
                    <a:pt x="1440997" y="1510767"/>
                  </a:lnTo>
                  <a:lnTo>
                    <a:pt x="1407627" y="1512885"/>
                  </a:lnTo>
                  <a:lnTo>
                    <a:pt x="1373727" y="1515003"/>
                  </a:lnTo>
                  <a:lnTo>
                    <a:pt x="1338768" y="1516061"/>
                  </a:lnTo>
                  <a:lnTo>
                    <a:pt x="1302749" y="1517120"/>
                  </a:lnTo>
                  <a:lnTo>
                    <a:pt x="1266201" y="1517385"/>
                  </a:lnTo>
                  <a:lnTo>
                    <a:pt x="1228859" y="1517650"/>
                  </a:lnTo>
                  <a:lnTo>
                    <a:pt x="1227799" y="1517650"/>
                  </a:lnTo>
                  <a:lnTo>
                    <a:pt x="1226740" y="1517650"/>
                  </a:lnTo>
                  <a:lnTo>
                    <a:pt x="1189662" y="1517385"/>
                  </a:lnTo>
                  <a:lnTo>
                    <a:pt x="1152849" y="1517120"/>
                  </a:lnTo>
                  <a:lnTo>
                    <a:pt x="1117096" y="1516061"/>
                  </a:lnTo>
                  <a:lnTo>
                    <a:pt x="1082136" y="1515003"/>
                  </a:lnTo>
                  <a:lnTo>
                    <a:pt x="1048237" y="1512885"/>
                  </a:lnTo>
                  <a:lnTo>
                    <a:pt x="1014867" y="1510767"/>
                  </a:lnTo>
                  <a:lnTo>
                    <a:pt x="982556" y="1507855"/>
                  </a:lnTo>
                  <a:lnTo>
                    <a:pt x="966930" y="1506267"/>
                  </a:lnTo>
                  <a:lnTo>
                    <a:pt x="951570" y="1504679"/>
                  </a:lnTo>
                  <a:lnTo>
                    <a:pt x="935944" y="1502561"/>
                  </a:lnTo>
                  <a:lnTo>
                    <a:pt x="921113" y="1500708"/>
                  </a:lnTo>
                  <a:lnTo>
                    <a:pt x="906282" y="1498325"/>
                  </a:lnTo>
                  <a:lnTo>
                    <a:pt x="891451" y="1495943"/>
                  </a:lnTo>
                  <a:lnTo>
                    <a:pt x="877149" y="1493296"/>
                  </a:lnTo>
                  <a:lnTo>
                    <a:pt x="863377" y="1490384"/>
                  </a:lnTo>
                  <a:lnTo>
                    <a:pt x="849606" y="1487472"/>
                  </a:lnTo>
                  <a:lnTo>
                    <a:pt x="836099" y="1484295"/>
                  </a:lnTo>
                  <a:lnTo>
                    <a:pt x="822592" y="1480854"/>
                  </a:lnTo>
                  <a:lnTo>
                    <a:pt x="809879" y="1477413"/>
                  </a:lnTo>
                  <a:lnTo>
                    <a:pt x="797167" y="1473707"/>
                  </a:lnTo>
                  <a:lnTo>
                    <a:pt x="784719" y="1469736"/>
                  </a:lnTo>
                  <a:lnTo>
                    <a:pt x="772537" y="1465501"/>
                  </a:lnTo>
                  <a:lnTo>
                    <a:pt x="760884" y="1461000"/>
                  </a:lnTo>
                  <a:lnTo>
                    <a:pt x="749231" y="1456500"/>
                  </a:lnTo>
                  <a:lnTo>
                    <a:pt x="737842" y="1451735"/>
                  </a:lnTo>
                  <a:lnTo>
                    <a:pt x="726719" y="1446706"/>
                  </a:lnTo>
                  <a:lnTo>
                    <a:pt x="716125" y="1441411"/>
                  </a:lnTo>
                  <a:lnTo>
                    <a:pt x="705797" y="1435588"/>
                  </a:lnTo>
                  <a:lnTo>
                    <a:pt x="695733" y="1429764"/>
                  </a:lnTo>
                  <a:lnTo>
                    <a:pt x="686198" y="1423675"/>
                  </a:lnTo>
                  <a:lnTo>
                    <a:pt x="676399" y="1417587"/>
                  </a:lnTo>
                  <a:lnTo>
                    <a:pt x="667130" y="1410969"/>
                  </a:lnTo>
                  <a:lnTo>
                    <a:pt x="658655" y="1404086"/>
                  </a:lnTo>
                  <a:lnTo>
                    <a:pt x="650180" y="1396939"/>
                  </a:lnTo>
                  <a:lnTo>
                    <a:pt x="641705" y="1389262"/>
                  </a:lnTo>
                  <a:lnTo>
                    <a:pt x="633760" y="1381850"/>
                  </a:lnTo>
                  <a:lnTo>
                    <a:pt x="626609" y="1373908"/>
                  </a:lnTo>
                  <a:lnTo>
                    <a:pt x="619193" y="1365437"/>
                  </a:lnTo>
                  <a:lnTo>
                    <a:pt x="612043" y="1356967"/>
                  </a:lnTo>
                  <a:lnTo>
                    <a:pt x="605687" y="1347966"/>
                  </a:lnTo>
                  <a:lnTo>
                    <a:pt x="599595" y="1338966"/>
                  </a:lnTo>
                  <a:lnTo>
                    <a:pt x="593504" y="1329436"/>
                  </a:lnTo>
                  <a:lnTo>
                    <a:pt x="588207" y="1319641"/>
                  </a:lnTo>
                  <a:lnTo>
                    <a:pt x="582910" y="1309582"/>
                  </a:lnTo>
                  <a:lnTo>
                    <a:pt x="578143" y="1299258"/>
                  </a:lnTo>
                  <a:lnTo>
                    <a:pt x="573641" y="1288140"/>
                  </a:lnTo>
                  <a:lnTo>
                    <a:pt x="569668" y="1277287"/>
                  </a:lnTo>
                  <a:lnTo>
                    <a:pt x="565695" y="1265639"/>
                  </a:lnTo>
                  <a:lnTo>
                    <a:pt x="562517" y="1253992"/>
                  </a:lnTo>
                  <a:lnTo>
                    <a:pt x="559604" y="1241815"/>
                  </a:lnTo>
                  <a:lnTo>
                    <a:pt x="556691" y="1229108"/>
                  </a:lnTo>
                  <a:lnTo>
                    <a:pt x="554572" y="1216667"/>
                  </a:lnTo>
                  <a:lnTo>
                    <a:pt x="552718" y="1203166"/>
                  </a:lnTo>
                  <a:lnTo>
                    <a:pt x="551129" y="1189665"/>
                  </a:lnTo>
                  <a:lnTo>
                    <a:pt x="550070" y="1175635"/>
                  </a:lnTo>
                  <a:lnTo>
                    <a:pt x="549540" y="1161076"/>
                  </a:lnTo>
                  <a:lnTo>
                    <a:pt x="549275" y="1146517"/>
                  </a:lnTo>
                  <a:lnTo>
                    <a:pt x="549275" y="1128516"/>
                  </a:lnTo>
                  <a:lnTo>
                    <a:pt x="549805" y="1111309"/>
                  </a:lnTo>
                  <a:lnTo>
                    <a:pt x="551129" y="1094103"/>
                  </a:lnTo>
                  <a:lnTo>
                    <a:pt x="552718" y="1077161"/>
                  </a:lnTo>
                  <a:lnTo>
                    <a:pt x="555102" y="1060483"/>
                  </a:lnTo>
                  <a:lnTo>
                    <a:pt x="557485" y="1044336"/>
                  </a:lnTo>
                  <a:lnTo>
                    <a:pt x="560663" y="1028188"/>
                  </a:lnTo>
                  <a:lnTo>
                    <a:pt x="564371" y="1012834"/>
                  </a:lnTo>
                  <a:lnTo>
                    <a:pt x="568344" y="997481"/>
                  </a:lnTo>
                  <a:lnTo>
                    <a:pt x="572846" y="982127"/>
                  </a:lnTo>
                  <a:lnTo>
                    <a:pt x="577878" y="967303"/>
                  </a:lnTo>
                  <a:lnTo>
                    <a:pt x="582910" y="953008"/>
                  </a:lnTo>
                  <a:lnTo>
                    <a:pt x="588472" y="938714"/>
                  </a:lnTo>
                  <a:lnTo>
                    <a:pt x="594563" y="924684"/>
                  </a:lnTo>
                  <a:lnTo>
                    <a:pt x="600919" y="910918"/>
                  </a:lnTo>
                  <a:lnTo>
                    <a:pt x="607276" y="897418"/>
                  </a:lnTo>
                  <a:lnTo>
                    <a:pt x="614426" y="884182"/>
                  </a:lnTo>
                  <a:lnTo>
                    <a:pt x="621577" y="871211"/>
                  </a:lnTo>
                  <a:lnTo>
                    <a:pt x="628993" y="858504"/>
                  </a:lnTo>
                  <a:lnTo>
                    <a:pt x="636938" y="845798"/>
                  </a:lnTo>
                  <a:lnTo>
                    <a:pt x="644883" y="833886"/>
                  </a:lnTo>
                  <a:lnTo>
                    <a:pt x="653093" y="821709"/>
                  </a:lnTo>
                  <a:lnTo>
                    <a:pt x="661568" y="810061"/>
                  </a:lnTo>
                  <a:lnTo>
                    <a:pt x="670043" y="798414"/>
                  </a:lnTo>
                  <a:lnTo>
                    <a:pt x="679048" y="787295"/>
                  </a:lnTo>
                  <a:lnTo>
                    <a:pt x="688052" y="775913"/>
                  </a:lnTo>
                  <a:lnTo>
                    <a:pt x="697057" y="765059"/>
                  </a:lnTo>
                  <a:lnTo>
                    <a:pt x="706326" y="754206"/>
                  </a:lnTo>
                  <a:lnTo>
                    <a:pt x="715596" y="743882"/>
                  </a:lnTo>
                  <a:lnTo>
                    <a:pt x="725130" y="733558"/>
                  </a:lnTo>
                  <a:lnTo>
                    <a:pt x="734664" y="723499"/>
                  </a:lnTo>
                  <a:lnTo>
                    <a:pt x="744463" y="713704"/>
                  </a:lnTo>
                  <a:lnTo>
                    <a:pt x="764062" y="694115"/>
                  </a:lnTo>
                  <a:lnTo>
                    <a:pt x="783395" y="675585"/>
                  </a:lnTo>
                  <a:lnTo>
                    <a:pt x="802729" y="657584"/>
                  </a:lnTo>
                  <a:lnTo>
                    <a:pt x="822062" y="640113"/>
                  </a:lnTo>
                  <a:lnTo>
                    <a:pt x="841131" y="623700"/>
                  </a:lnTo>
                  <a:lnTo>
                    <a:pt x="859934" y="607553"/>
                  </a:lnTo>
                  <a:lnTo>
                    <a:pt x="895158" y="576845"/>
                  </a:lnTo>
                  <a:lnTo>
                    <a:pt x="911843" y="562021"/>
                  </a:lnTo>
                  <a:lnTo>
                    <a:pt x="927204" y="547991"/>
                  </a:lnTo>
                  <a:lnTo>
                    <a:pt x="941770" y="534226"/>
                  </a:lnTo>
                  <a:lnTo>
                    <a:pt x="955277" y="520725"/>
                  </a:lnTo>
                  <a:lnTo>
                    <a:pt x="961634" y="514107"/>
                  </a:lnTo>
                  <a:lnTo>
                    <a:pt x="967460" y="507490"/>
                  </a:lnTo>
                  <a:lnTo>
                    <a:pt x="973022" y="501136"/>
                  </a:lnTo>
                  <a:lnTo>
                    <a:pt x="978054" y="494783"/>
                  </a:lnTo>
                  <a:lnTo>
                    <a:pt x="982821" y="488430"/>
                  </a:lnTo>
                  <a:lnTo>
                    <a:pt x="987323" y="482341"/>
                  </a:lnTo>
                  <a:lnTo>
                    <a:pt x="991296" y="475988"/>
                  </a:lnTo>
                  <a:lnTo>
                    <a:pt x="994739" y="469900"/>
                  </a:lnTo>
                  <a:close/>
                  <a:moveTo>
                    <a:pt x="1025790" y="350837"/>
                  </a:moveTo>
                  <a:lnTo>
                    <a:pt x="1427428" y="350837"/>
                  </a:lnTo>
                  <a:lnTo>
                    <a:pt x="1431926" y="351101"/>
                  </a:lnTo>
                  <a:lnTo>
                    <a:pt x="1436159" y="351631"/>
                  </a:lnTo>
                  <a:lnTo>
                    <a:pt x="1440657" y="352953"/>
                  </a:lnTo>
                  <a:lnTo>
                    <a:pt x="1444361" y="354012"/>
                  </a:lnTo>
                  <a:lnTo>
                    <a:pt x="1448330" y="355599"/>
                  </a:lnTo>
                  <a:lnTo>
                    <a:pt x="1452034" y="357716"/>
                  </a:lnTo>
                  <a:lnTo>
                    <a:pt x="1455474" y="359833"/>
                  </a:lnTo>
                  <a:lnTo>
                    <a:pt x="1458913" y="362478"/>
                  </a:lnTo>
                  <a:lnTo>
                    <a:pt x="1461559" y="365124"/>
                  </a:lnTo>
                  <a:lnTo>
                    <a:pt x="1464205" y="368035"/>
                  </a:lnTo>
                  <a:lnTo>
                    <a:pt x="1466322" y="371474"/>
                  </a:lnTo>
                  <a:lnTo>
                    <a:pt x="1468174" y="374649"/>
                  </a:lnTo>
                  <a:lnTo>
                    <a:pt x="1469761" y="378354"/>
                  </a:lnTo>
                  <a:lnTo>
                    <a:pt x="1470819" y="382058"/>
                  </a:lnTo>
                  <a:lnTo>
                    <a:pt x="1471349" y="386027"/>
                  </a:lnTo>
                  <a:lnTo>
                    <a:pt x="1471613" y="389995"/>
                  </a:lnTo>
                  <a:lnTo>
                    <a:pt x="1471349" y="393964"/>
                  </a:lnTo>
                  <a:lnTo>
                    <a:pt x="1470819" y="397668"/>
                  </a:lnTo>
                  <a:lnTo>
                    <a:pt x="1469761" y="401372"/>
                  </a:lnTo>
                  <a:lnTo>
                    <a:pt x="1468174" y="405077"/>
                  </a:lnTo>
                  <a:lnTo>
                    <a:pt x="1466322" y="408516"/>
                  </a:lnTo>
                  <a:lnTo>
                    <a:pt x="1464205" y="411427"/>
                  </a:lnTo>
                  <a:lnTo>
                    <a:pt x="1461559" y="414602"/>
                  </a:lnTo>
                  <a:lnTo>
                    <a:pt x="1458913" y="417512"/>
                  </a:lnTo>
                  <a:lnTo>
                    <a:pt x="1455474" y="419893"/>
                  </a:lnTo>
                  <a:lnTo>
                    <a:pt x="1452034" y="422275"/>
                  </a:lnTo>
                  <a:lnTo>
                    <a:pt x="1448330" y="424127"/>
                  </a:lnTo>
                  <a:lnTo>
                    <a:pt x="1444361" y="425979"/>
                  </a:lnTo>
                  <a:lnTo>
                    <a:pt x="1440657" y="427037"/>
                  </a:lnTo>
                  <a:lnTo>
                    <a:pt x="1436159" y="428096"/>
                  </a:lnTo>
                  <a:lnTo>
                    <a:pt x="1431926" y="428625"/>
                  </a:lnTo>
                  <a:lnTo>
                    <a:pt x="1427428" y="428625"/>
                  </a:lnTo>
                  <a:lnTo>
                    <a:pt x="1025790" y="428625"/>
                  </a:lnTo>
                  <a:lnTo>
                    <a:pt x="1021027" y="428625"/>
                  </a:lnTo>
                  <a:lnTo>
                    <a:pt x="1016794" y="428096"/>
                  </a:lnTo>
                  <a:lnTo>
                    <a:pt x="1012296" y="427037"/>
                  </a:lnTo>
                  <a:lnTo>
                    <a:pt x="1008327" y="425979"/>
                  </a:lnTo>
                  <a:lnTo>
                    <a:pt x="1004359" y="424127"/>
                  </a:lnTo>
                  <a:lnTo>
                    <a:pt x="1000654" y="422275"/>
                  </a:lnTo>
                  <a:lnTo>
                    <a:pt x="997479" y="419893"/>
                  </a:lnTo>
                  <a:lnTo>
                    <a:pt x="994040" y="417512"/>
                  </a:lnTo>
                  <a:lnTo>
                    <a:pt x="991129" y="414602"/>
                  </a:lnTo>
                  <a:lnTo>
                    <a:pt x="988748" y="411427"/>
                  </a:lnTo>
                  <a:lnTo>
                    <a:pt x="986367" y="408516"/>
                  </a:lnTo>
                  <a:lnTo>
                    <a:pt x="984779" y="405077"/>
                  </a:lnTo>
                  <a:lnTo>
                    <a:pt x="983192" y="401372"/>
                  </a:lnTo>
                  <a:lnTo>
                    <a:pt x="981869" y="397668"/>
                  </a:lnTo>
                  <a:lnTo>
                    <a:pt x="981340" y="393964"/>
                  </a:lnTo>
                  <a:lnTo>
                    <a:pt x="981075" y="389995"/>
                  </a:lnTo>
                  <a:lnTo>
                    <a:pt x="981340" y="386027"/>
                  </a:lnTo>
                  <a:lnTo>
                    <a:pt x="981869" y="382058"/>
                  </a:lnTo>
                  <a:lnTo>
                    <a:pt x="983192" y="378354"/>
                  </a:lnTo>
                  <a:lnTo>
                    <a:pt x="984779" y="374649"/>
                  </a:lnTo>
                  <a:lnTo>
                    <a:pt x="986367" y="371474"/>
                  </a:lnTo>
                  <a:lnTo>
                    <a:pt x="988748" y="368035"/>
                  </a:lnTo>
                  <a:lnTo>
                    <a:pt x="991129" y="365124"/>
                  </a:lnTo>
                  <a:lnTo>
                    <a:pt x="994040" y="362478"/>
                  </a:lnTo>
                  <a:lnTo>
                    <a:pt x="997479" y="359833"/>
                  </a:lnTo>
                  <a:lnTo>
                    <a:pt x="1000654" y="357716"/>
                  </a:lnTo>
                  <a:lnTo>
                    <a:pt x="1004359" y="355599"/>
                  </a:lnTo>
                  <a:lnTo>
                    <a:pt x="1008327" y="354012"/>
                  </a:lnTo>
                  <a:lnTo>
                    <a:pt x="1012296" y="352953"/>
                  </a:lnTo>
                  <a:lnTo>
                    <a:pt x="1016794" y="351631"/>
                  </a:lnTo>
                  <a:lnTo>
                    <a:pt x="1021027" y="351101"/>
                  </a:lnTo>
                  <a:lnTo>
                    <a:pt x="1025790" y="350837"/>
                  </a:lnTo>
                  <a:close/>
                  <a:moveTo>
                    <a:pt x="1218698" y="0"/>
                  </a:moveTo>
                  <a:lnTo>
                    <a:pt x="1230852" y="0"/>
                  </a:lnTo>
                  <a:lnTo>
                    <a:pt x="1242477" y="0"/>
                  </a:lnTo>
                  <a:lnTo>
                    <a:pt x="1259387" y="265"/>
                  </a:lnTo>
                  <a:lnTo>
                    <a:pt x="1268898" y="529"/>
                  </a:lnTo>
                  <a:lnTo>
                    <a:pt x="1278938" y="1324"/>
                  </a:lnTo>
                  <a:lnTo>
                    <a:pt x="1289243" y="2118"/>
                  </a:lnTo>
                  <a:lnTo>
                    <a:pt x="1299811" y="2913"/>
                  </a:lnTo>
                  <a:lnTo>
                    <a:pt x="1310380" y="4237"/>
                  </a:lnTo>
                  <a:lnTo>
                    <a:pt x="1320420" y="6090"/>
                  </a:lnTo>
                  <a:lnTo>
                    <a:pt x="1329931" y="7944"/>
                  </a:lnTo>
                  <a:lnTo>
                    <a:pt x="1338914" y="10327"/>
                  </a:lnTo>
                  <a:lnTo>
                    <a:pt x="1343142" y="11387"/>
                  </a:lnTo>
                  <a:lnTo>
                    <a:pt x="1347105" y="12711"/>
                  </a:lnTo>
                  <a:lnTo>
                    <a:pt x="1350540" y="14564"/>
                  </a:lnTo>
                  <a:lnTo>
                    <a:pt x="1353974" y="15889"/>
                  </a:lnTo>
                  <a:lnTo>
                    <a:pt x="1356881" y="17477"/>
                  </a:lnTo>
                  <a:lnTo>
                    <a:pt x="1359523" y="19596"/>
                  </a:lnTo>
                  <a:lnTo>
                    <a:pt x="1361636" y="21450"/>
                  </a:lnTo>
                  <a:lnTo>
                    <a:pt x="1363486" y="23568"/>
                  </a:lnTo>
                  <a:lnTo>
                    <a:pt x="1365600" y="26746"/>
                  </a:lnTo>
                  <a:lnTo>
                    <a:pt x="1367449" y="30718"/>
                  </a:lnTo>
                  <a:lnTo>
                    <a:pt x="1368506" y="34690"/>
                  </a:lnTo>
                  <a:lnTo>
                    <a:pt x="1369034" y="39192"/>
                  </a:lnTo>
                  <a:lnTo>
                    <a:pt x="1369299" y="43959"/>
                  </a:lnTo>
                  <a:lnTo>
                    <a:pt x="1369034" y="48725"/>
                  </a:lnTo>
                  <a:lnTo>
                    <a:pt x="1368242" y="54022"/>
                  </a:lnTo>
                  <a:lnTo>
                    <a:pt x="1367449" y="59583"/>
                  </a:lnTo>
                  <a:lnTo>
                    <a:pt x="1365864" y="65144"/>
                  </a:lnTo>
                  <a:lnTo>
                    <a:pt x="1364279" y="70705"/>
                  </a:lnTo>
                  <a:lnTo>
                    <a:pt x="1362165" y="76531"/>
                  </a:lnTo>
                  <a:lnTo>
                    <a:pt x="1360315" y="82621"/>
                  </a:lnTo>
                  <a:lnTo>
                    <a:pt x="1355295" y="94538"/>
                  </a:lnTo>
                  <a:lnTo>
                    <a:pt x="1349747" y="106719"/>
                  </a:lnTo>
                  <a:lnTo>
                    <a:pt x="1343670" y="119166"/>
                  </a:lnTo>
                  <a:lnTo>
                    <a:pt x="1337857" y="131082"/>
                  </a:lnTo>
                  <a:lnTo>
                    <a:pt x="1326496" y="153856"/>
                  </a:lnTo>
                  <a:lnTo>
                    <a:pt x="1321212" y="164184"/>
                  </a:lnTo>
                  <a:lnTo>
                    <a:pt x="1317249" y="173982"/>
                  </a:lnTo>
                  <a:lnTo>
                    <a:pt x="1315400" y="177954"/>
                  </a:lnTo>
                  <a:lnTo>
                    <a:pt x="1314078" y="182191"/>
                  </a:lnTo>
                  <a:lnTo>
                    <a:pt x="1313286" y="185899"/>
                  </a:lnTo>
                  <a:lnTo>
                    <a:pt x="1312493" y="189341"/>
                  </a:lnTo>
                  <a:lnTo>
                    <a:pt x="1318834" y="188812"/>
                  </a:lnTo>
                  <a:lnTo>
                    <a:pt x="1324647" y="187488"/>
                  </a:lnTo>
                  <a:lnTo>
                    <a:pt x="1330724" y="185634"/>
                  </a:lnTo>
                  <a:lnTo>
                    <a:pt x="1336272" y="183250"/>
                  </a:lnTo>
                  <a:lnTo>
                    <a:pt x="1341556" y="180338"/>
                  </a:lnTo>
                  <a:lnTo>
                    <a:pt x="1346841" y="176895"/>
                  </a:lnTo>
                  <a:lnTo>
                    <a:pt x="1351861" y="173188"/>
                  </a:lnTo>
                  <a:lnTo>
                    <a:pt x="1356616" y="169480"/>
                  </a:lnTo>
                  <a:lnTo>
                    <a:pt x="1361372" y="164978"/>
                  </a:lnTo>
                  <a:lnTo>
                    <a:pt x="1365864" y="160212"/>
                  </a:lnTo>
                  <a:lnTo>
                    <a:pt x="1370091" y="154915"/>
                  </a:lnTo>
                  <a:lnTo>
                    <a:pt x="1374319" y="149884"/>
                  </a:lnTo>
                  <a:lnTo>
                    <a:pt x="1378282" y="144323"/>
                  </a:lnTo>
                  <a:lnTo>
                    <a:pt x="1382245" y="139027"/>
                  </a:lnTo>
                  <a:lnTo>
                    <a:pt x="1385944" y="133201"/>
                  </a:lnTo>
                  <a:lnTo>
                    <a:pt x="1389114" y="127375"/>
                  </a:lnTo>
                  <a:lnTo>
                    <a:pt x="1396248" y="115723"/>
                  </a:lnTo>
                  <a:lnTo>
                    <a:pt x="1402325" y="104071"/>
                  </a:lnTo>
                  <a:lnTo>
                    <a:pt x="1413950" y="82357"/>
                  </a:lnTo>
                  <a:lnTo>
                    <a:pt x="1418970" y="72559"/>
                  </a:lnTo>
                  <a:lnTo>
                    <a:pt x="1423990" y="64614"/>
                  </a:lnTo>
                  <a:lnTo>
                    <a:pt x="1426104" y="60907"/>
                  </a:lnTo>
                  <a:lnTo>
                    <a:pt x="1428746" y="57729"/>
                  </a:lnTo>
                  <a:lnTo>
                    <a:pt x="1431124" y="55081"/>
                  </a:lnTo>
                  <a:lnTo>
                    <a:pt x="1433238" y="52698"/>
                  </a:lnTo>
                  <a:lnTo>
                    <a:pt x="1435880" y="51109"/>
                  </a:lnTo>
                  <a:lnTo>
                    <a:pt x="1438258" y="49255"/>
                  </a:lnTo>
                  <a:lnTo>
                    <a:pt x="1441428" y="48196"/>
                  </a:lnTo>
                  <a:lnTo>
                    <a:pt x="1444863" y="47137"/>
                  </a:lnTo>
                  <a:lnTo>
                    <a:pt x="1448033" y="46342"/>
                  </a:lnTo>
                  <a:lnTo>
                    <a:pt x="1451997" y="45812"/>
                  </a:lnTo>
                  <a:lnTo>
                    <a:pt x="1455960" y="45283"/>
                  </a:lnTo>
                  <a:lnTo>
                    <a:pt x="1459923" y="45283"/>
                  </a:lnTo>
                  <a:lnTo>
                    <a:pt x="1464415" y="45283"/>
                  </a:lnTo>
                  <a:lnTo>
                    <a:pt x="1468642" y="45812"/>
                  </a:lnTo>
                  <a:lnTo>
                    <a:pt x="1477889" y="46872"/>
                  </a:lnTo>
                  <a:lnTo>
                    <a:pt x="1487665" y="48461"/>
                  </a:lnTo>
                  <a:lnTo>
                    <a:pt x="1497441" y="50844"/>
                  </a:lnTo>
                  <a:lnTo>
                    <a:pt x="1507217" y="53227"/>
                  </a:lnTo>
                  <a:lnTo>
                    <a:pt x="1517257" y="56140"/>
                  </a:lnTo>
                  <a:lnTo>
                    <a:pt x="1527033" y="59053"/>
                  </a:lnTo>
                  <a:lnTo>
                    <a:pt x="1536280" y="62231"/>
                  </a:lnTo>
                  <a:lnTo>
                    <a:pt x="1545263" y="65673"/>
                  </a:lnTo>
                  <a:lnTo>
                    <a:pt x="1553190" y="68851"/>
                  </a:lnTo>
                  <a:lnTo>
                    <a:pt x="1567193" y="74677"/>
                  </a:lnTo>
                  <a:lnTo>
                    <a:pt x="1578290" y="79709"/>
                  </a:lnTo>
                  <a:lnTo>
                    <a:pt x="1587801" y="84210"/>
                  </a:lnTo>
                  <a:lnTo>
                    <a:pt x="1595463" y="88447"/>
                  </a:lnTo>
                  <a:lnTo>
                    <a:pt x="1601804" y="92420"/>
                  </a:lnTo>
                  <a:lnTo>
                    <a:pt x="1604182" y="94273"/>
                  </a:lnTo>
                  <a:lnTo>
                    <a:pt x="1606560" y="96127"/>
                  </a:lnTo>
                  <a:lnTo>
                    <a:pt x="1608410" y="97716"/>
                  </a:lnTo>
                  <a:lnTo>
                    <a:pt x="1609995" y="99305"/>
                  </a:lnTo>
                  <a:lnTo>
                    <a:pt x="1611052" y="101158"/>
                  </a:lnTo>
                  <a:lnTo>
                    <a:pt x="1612109" y="102747"/>
                  </a:lnTo>
                  <a:lnTo>
                    <a:pt x="1612637" y="104336"/>
                  </a:lnTo>
                  <a:lnTo>
                    <a:pt x="1612901" y="106190"/>
                  </a:lnTo>
                  <a:lnTo>
                    <a:pt x="1612901" y="107779"/>
                  </a:lnTo>
                  <a:lnTo>
                    <a:pt x="1612637" y="109103"/>
                  </a:lnTo>
                  <a:lnTo>
                    <a:pt x="1612109" y="110956"/>
                  </a:lnTo>
                  <a:lnTo>
                    <a:pt x="1611316" y="112545"/>
                  </a:lnTo>
                  <a:lnTo>
                    <a:pt x="1610523" y="114399"/>
                  </a:lnTo>
                  <a:lnTo>
                    <a:pt x="1609202" y="115988"/>
                  </a:lnTo>
                  <a:lnTo>
                    <a:pt x="1605768" y="119431"/>
                  </a:lnTo>
                  <a:lnTo>
                    <a:pt x="1601804" y="122873"/>
                  </a:lnTo>
                  <a:lnTo>
                    <a:pt x="1596784" y="126845"/>
                  </a:lnTo>
                  <a:lnTo>
                    <a:pt x="1584895" y="135849"/>
                  </a:lnTo>
                  <a:lnTo>
                    <a:pt x="1570627" y="146706"/>
                  </a:lnTo>
                  <a:lnTo>
                    <a:pt x="1562701" y="152532"/>
                  </a:lnTo>
                  <a:lnTo>
                    <a:pt x="1555039" y="159152"/>
                  </a:lnTo>
                  <a:lnTo>
                    <a:pt x="1546584" y="166567"/>
                  </a:lnTo>
                  <a:lnTo>
                    <a:pt x="1537865" y="174512"/>
                  </a:lnTo>
                  <a:lnTo>
                    <a:pt x="1529146" y="183250"/>
                  </a:lnTo>
                  <a:lnTo>
                    <a:pt x="1520427" y="192784"/>
                  </a:lnTo>
                  <a:lnTo>
                    <a:pt x="1511444" y="203111"/>
                  </a:lnTo>
                  <a:lnTo>
                    <a:pt x="1507217" y="208673"/>
                  </a:lnTo>
                  <a:lnTo>
                    <a:pt x="1502725" y="214234"/>
                  </a:lnTo>
                  <a:lnTo>
                    <a:pt x="1498498" y="220589"/>
                  </a:lnTo>
                  <a:lnTo>
                    <a:pt x="1494270" y="226680"/>
                  </a:lnTo>
                  <a:lnTo>
                    <a:pt x="1490043" y="233300"/>
                  </a:lnTo>
                  <a:lnTo>
                    <a:pt x="1486080" y="240185"/>
                  </a:lnTo>
                  <a:lnTo>
                    <a:pt x="1482117" y="247335"/>
                  </a:lnTo>
                  <a:lnTo>
                    <a:pt x="1478154" y="254485"/>
                  </a:lnTo>
                  <a:lnTo>
                    <a:pt x="1474190" y="262165"/>
                  </a:lnTo>
                  <a:lnTo>
                    <a:pt x="1470491" y="270374"/>
                  </a:lnTo>
                  <a:lnTo>
                    <a:pt x="1466792" y="278318"/>
                  </a:lnTo>
                  <a:lnTo>
                    <a:pt x="1463622" y="286792"/>
                  </a:lnTo>
                  <a:lnTo>
                    <a:pt x="1460187" y="295796"/>
                  </a:lnTo>
                  <a:lnTo>
                    <a:pt x="1456752" y="304800"/>
                  </a:lnTo>
                  <a:lnTo>
                    <a:pt x="1234815" y="304800"/>
                  </a:lnTo>
                  <a:lnTo>
                    <a:pt x="1226625" y="304800"/>
                  </a:lnTo>
                  <a:lnTo>
                    <a:pt x="1004423" y="304800"/>
                  </a:lnTo>
                  <a:lnTo>
                    <a:pt x="1001253" y="295796"/>
                  </a:lnTo>
                  <a:lnTo>
                    <a:pt x="998082" y="287057"/>
                  </a:lnTo>
                  <a:lnTo>
                    <a:pt x="994647" y="278583"/>
                  </a:lnTo>
                  <a:lnTo>
                    <a:pt x="990948" y="270639"/>
                  </a:lnTo>
                  <a:lnTo>
                    <a:pt x="987514" y="262959"/>
                  </a:lnTo>
                  <a:lnTo>
                    <a:pt x="984079" y="255280"/>
                  </a:lnTo>
                  <a:lnTo>
                    <a:pt x="980380" y="248395"/>
                  </a:lnTo>
                  <a:lnTo>
                    <a:pt x="976417" y="241509"/>
                  </a:lnTo>
                  <a:lnTo>
                    <a:pt x="972718" y="235154"/>
                  </a:lnTo>
                  <a:lnTo>
                    <a:pt x="968755" y="229063"/>
                  </a:lnTo>
                  <a:lnTo>
                    <a:pt x="965056" y="223237"/>
                  </a:lnTo>
                  <a:lnTo>
                    <a:pt x="961357" y="217676"/>
                  </a:lnTo>
                  <a:lnTo>
                    <a:pt x="957393" y="212380"/>
                  </a:lnTo>
                  <a:lnTo>
                    <a:pt x="953430" y="207348"/>
                  </a:lnTo>
                  <a:lnTo>
                    <a:pt x="945504" y="198080"/>
                  </a:lnTo>
                  <a:lnTo>
                    <a:pt x="937578" y="189606"/>
                  </a:lnTo>
                  <a:lnTo>
                    <a:pt x="929916" y="181926"/>
                  </a:lnTo>
                  <a:lnTo>
                    <a:pt x="922253" y="175041"/>
                  </a:lnTo>
                  <a:lnTo>
                    <a:pt x="914855" y="169215"/>
                  </a:lnTo>
                  <a:lnTo>
                    <a:pt x="907986" y="163390"/>
                  </a:lnTo>
                  <a:lnTo>
                    <a:pt x="900852" y="158358"/>
                  </a:lnTo>
                  <a:lnTo>
                    <a:pt x="888699" y="149884"/>
                  </a:lnTo>
                  <a:lnTo>
                    <a:pt x="877866" y="142469"/>
                  </a:lnTo>
                  <a:lnTo>
                    <a:pt x="873374" y="139027"/>
                  </a:lnTo>
                  <a:lnTo>
                    <a:pt x="869940" y="135584"/>
                  </a:lnTo>
                  <a:lnTo>
                    <a:pt x="866505" y="132671"/>
                  </a:lnTo>
                  <a:lnTo>
                    <a:pt x="865448" y="130817"/>
                  </a:lnTo>
                  <a:lnTo>
                    <a:pt x="864127" y="129229"/>
                  </a:lnTo>
                  <a:lnTo>
                    <a:pt x="863334" y="127110"/>
                  </a:lnTo>
                  <a:lnTo>
                    <a:pt x="862542" y="125521"/>
                  </a:lnTo>
                  <a:lnTo>
                    <a:pt x="862277" y="123668"/>
                  </a:lnTo>
                  <a:lnTo>
                    <a:pt x="862013" y="121814"/>
                  </a:lnTo>
                  <a:lnTo>
                    <a:pt x="862013" y="119960"/>
                  </a:lnTo>
                  <a:lnTo>
                    <a:pt x="862277" y="117577"/>
                  </a:lnTo>
                  <a:lnTo>
                    <a:pt x="862542" y="115723"/>
                  </a:lnTo>
                  <a:lnTo>
                    <a:pt x="863334" y="113340"/>
                  </a:lnTo>
                  <a:lnTo>
                    <a:pt x="864127" y="110956"/>
                  </a:lnTo>
                  <a:lnTo>
                    <a:pt x="865712" y="108308"/>
                  </a:lnTo>
                  <a:lnTo>
                    <a:pt x="868883" y="103012"/>
                  </a:lnTo>
                  <a:lnTo>
                    <a:pt x="873374" y="97186"/>
                  </a:lnTo>
                  <a:lnTo>
                    <a:pt x="879187" y="90301"/>
                  </a:lnTo>
                  <a:lnTo>
                    <a:pt x="885792" y="83151"/>
                  </a:lnTo>
                  <a:lnTo>
                    <a:pt x="893983" y="74677"/>
                  </a:lnTo>
                  <a:lnTo>
                    <a:pt x="896625" y="72029"/>
                  </a:lnTo>
                  <a:lnTo>
                    <a:pt x="899795" y="69910"/>
                  </a:lnTo>
                  <a:lnTo>
                    <a:pt x="902966" y="67527"/>
                  </a:lnTo>
                  <a:lnTo>
                    <a:pt x="906665" y="65409"/>
                  </a:lnTo>
                  <a:lnTo>
                    <a:pt x="910364" y="63025"/>
                  </a:lnTo>
                  <a:lnTo>
                    <a:pt x="914327" y="60907"/>
                  </a:lnTo>
                  <a:lnTo>
                    <a:pt x="923046" y="57199"/>
                  </a:lnTo>
                  <a:lnTo>
                    <a:pt x="932029" y="53492"/>
                  </a:lnTo>
                  <a:lnTo>
                    <a:pt x="941805" y="50579"/>
                  </a:lnTo>
                  <a:lnTo>
                    <a:pt x="952109" y="47931"/>
                  </a:lnTo>
                  <a:lnTo>
                    <a:pt x="962149" y="46077"/>
                  </a:lnTo>
                  <a:lnTo>
                    <a:pt x="972189" y="44224"/>
                  </a:lnTo>
                  <a:lnTo>
                    <a:pt x="981965" y="43429"/>
                  </a:lnTo>
                  <a:lnTo>
                    <a:pt x="991477" y="43164"/>
                  </a:lnTo>
                  <a:lnTo>
                    <a:pt x="996232" y="43429"/>
                  </a:lnTo>
                  <a:lnTo>
                    <a:pt x="1000724" y="43694"/>
                  </a:lnTo>
                  <a:lnTo>
                    <a:pt x="1004951" y="43959"/>
                  </a:lnTo>
                  <a:lnTo>
                    <a:pt x="1008915" y="44753"/>
                  </a:lnTo>
                  <a:lnTo>
                    <a:pt x="1012878" y="45812"/>
                  </a:lnTo>
                  <a:lnTo>
                    <a:pt x="1016577" y="46607"/>
                  </a:lnTo>
                  <a:lnTo>
                    <a:pt x="1019747" y="47931"/>
                  </a:lnTo>
                  <a:lnTo>
                    <a:pt x="1022918" y="49255"/>
                  </a:lnTo>
                  <a:lnTo>
                    <a:pt x="1025560" y="51109"/>
                  </a:lnTo>
                  <a:lnTo>
                    <a:pt x="1027938" y="52698"/>
                  </a:lnTo>
                  <a:lnTo>
                    <a:pt x="1030316" y="55081"/>
                  </a:lnTo>
                  <a:lnTo>
                    <a:pt x="1032429" y="57729"/>
                  </a:lnTo>
                  <a:lnTo>
                    <a:pt x="1035072" y="60907"/>
                  </a:lnTo>
                  <a:lnTo>
                    <a:pt x="1037185" y="64614"/>
                  </a:lnTo>
                  <a:lnTo>
                    <a:pt x="1042205" y="72559"/>
                  </a:lnTo>
                  <a:lnTo>
                    <a:pt x="1047754" y="82357"/>
                  </a:lnTo>
                  <a:lnTo>
                    <a:pt x="1058851" y="104071"/>
                  </a:lnTo>
                  <a:lnTo>
                    <a:pt x="1065192" y="115723"/>
                  </a:lnTo>
                  <a:lnTo>
                    <a:pt x="1072061" y="127375"/>
                  </a:lnTo>
                  <a:lnTo>
                    <a:pt x="1075496" y="133201"/>
                  </a:lnTo>
                  <a:lnTo>
                    <a:pt x="1079195" y="139027"/>
                  </a:lnTo>
                  <a:lnTo>
                    <a:pt x="1082894" y="144323"/>
                  </a:lnTo>
                  <a:lnTo>
                    <a:pt x="1086857" y="149884"/>
                  </a:lnTo>
                  <a:lnTo>
                    <a:pt x="1091084" y="154915"/>
                  </a:lnTo>
                  <a:lnTo>
                    <a:pt x="1095576" y="160212"/>
                  </a:lnTo>
                  <a:lnTo>
                    <a:pt x="1100067" y="164978"/>
                  </a:lnTo>
                  <a:lnTo>
                    <a:pt x="1104559" y="169480"/>
                  </a:lnTo>
                  <a:lnTo>
                    <a:pt x="1109315" y="173188"/>
                  </a:lnTo>
                  <a:lnTo>
                    <a:pt x="1114335" y="176895"/>
                  </a:lnTo>
                  <a:lnTo>
                    <a:pt x="1119619" y="180338"/>
                  </a:lnTo>
                  <a:lnTo>
                    <a:pt x="1124903" y="183250"/>
                  </a:lnTo>
                  <a:lnTo>
                    <a:pt x="1130716" y="185634"/>
                  </a:lnTo>
                  <a:lnTo>
                    <a:pt x="1136529" y="187488"/>
                  </a:lnTo>
                  <a:lnTo>
                    <a:pt x="1142341" y="188812"/>
                  </a:lnTo>
                  <a:lnTo>
                    <a:pt x="1148947" y="189341"/>
                  </a:lnTo>
                  <a:lnTo>
                    <a:pt x="1148154" y="185899"/>
                  </a:lnTo>
                  <a:lnTo>
                    <a:pt x="1147097" y="182191"/>
                  </a:lnTo>
                  <a:lnTo>
                    <a:pt x="1145776" y="177954"/>
                  </a:lnTo>
                  <a:lnTo>
                    <a:pt x="1144191" y="173982"/>
                  </a:lnTo>
                  <a:lnTo>
                    <a:pt x="1139963" y="164184"/>
                  </a:lnTo>
                  <a:lnTo>
                    <a:pt x="1134943" y="153856"/>
                  </a:lnTo>
                  <a:lnTo>
                    <a:pt x="1123318" y="131082"/>
                  </a:lnTo>
                  <a:lnTo>
                    <a:pt x="1117505" y="119166"/>
                  </a:lnTo>
                  <a:lnTo>
                    <a:pt x="1111693" y="106719"/>
                  </a:lnTo>
                  <a:lnTo>
                    <a:pt x="1105880" y="94538"/>
                  </a:lnTo>
                  <a:lnTo>
                    <a:pt x="1100860" y="82621"/>
                  </a:lnTo>
                  <a:lnTo>
                    <a:pt x="1099011" y="76531"/>
                  </a:lnTo>
                  <a:lnTo>
                    <a:pt x="1096897" y="70705"/>
                  </a:lnTo>
                  <a:lnTo>
                    <a:pt x="1095312" y="65144"/>
                  </a:lnTo>
                  <a:lnTo>
                    <a:pt x="1093991" y="59583"/>
                  </a:lnTo>
                  <a:lnTo>
                    <a:pt x="1092934" y="54022"/>
                  </a:lnTo>
                  <a:lnTo>
                    <a:pt x="1092141" y="48725"/>
                  </a:lnTo>
                  <a:lnTo>
                    <a:pt x="1092141" y="43959"/>
                  </a:lnTo>
                  <a:lnTo>
                    <a:pt x="1092141" y="39192"/>
                  </a:lnTo>
                  <a:lnTo>
                    <a:pt x="1092934" y="34690"/>
                  </a:lnTo>
                  <a:lnTo>
                    <a:pt x="1094255" y="30718"/>
                  </a:lnTo>
                  <a:lnTo>
                    <a:pt x="1095576" y="26746"/>
                  </a:lnTo>
                  <a:lnTo>
                    <a:pt x="1097954" y="23568"/>
                  </a:lnTo>
                  <a:lnTo>
                    <a:pt x="1099803" y="21450"/>
                  </a:lnTo>
                  <a:lnTo>
                    <a:pt x="1101653" y="19596"/>
                  </a:lnTo>
                  <a:lnTo>
                    <a:pt x="1104559" y="17477"/>
                  </a:lnTo>
                  <a:lnTo>
                    <a:pt x="1107465" y="15889"/>
                  </a:lnTo>
                  <a:lnTo>
                    <a:pt x="1110636" y="14564"/>
                  </a:lnTo>
                  <a:lnTo>
                    <a:pt x="1114335" y="12711"/>
                  </a:lnTo>
                  <a:lnTo>
                    <a:pt x="1118034" y="11387"/>
                  </a:lnTo>
                  <a:lnTo>
                    <a:pt x="1122261" y="10327"/>
                  </a:lnTo>
                  <a:lnTo>
                    <a:pt x="1131244" y="7944"/>
                  </a:lnTo>
                  <a:lnTo>
                    <a:pt x="1140756" y="6090"/>
                  </a:lnTo>
                  <a:lnTo>
                    <a:pt x="1150796" y="4237"/>
                  </a:lnTo>
                  <a:lnTo>
                    <a:pt x="1161364" y="2913"/>
                  </a:lnTo>
                  <a:lnTo>
                    <a:pt x="1171933" y="2118"/>
                  </a:lnTo>
                  <a:lnTo>
                    <a:pt x="1182237" y="1324"/>
                  </a:lnTo>
                  <a:lnTo>
                    <a:pt x="1192277" y="529"/>
                  </a:lnTo>
                  <a:lnTo>
                    <a:pt x="1201789" y="265"/>
                  </a:lnTo>
                  <a:lnTo>
                    <a:pt x="1218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MH_Other_6"/>
            <p:cNvSpPr/>
            <p:nvPr>
              <p:custDataLst>
                <p:tags r:id="rId8"/>
              </p:custDataLst>
            </p:nvPr>
          </p:nvSpPr>
          <p:spPr>
            <a:xfrm>
              <a:off x="4288872" y="3417422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SubTitle_1"/>
            <p:cNvSpPr txBox="1"/>
            <p:nvPr>
              <p:custDataLst>
                <p:tags r:id="rId9"/>
              </p:custDataLst>
            </p:nvPr>
          </p:nvSpPr>
          <p:spPr>
            <a:xfrm>
              <a:off x="4789975" y="204571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管理处罚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5009447" y="2781473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五险一金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 txBox="1"/>
            <p:nvPr>
              <p:custDataLst>
                <p:tags r:id="rId11"/>
              </p:custDataLst>
            </p:nvPr>
          </p:nvSpPr>
          <p:spPr>
            <a:xfrm>
              <a:off x="4789975" y="3484629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商业保险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3988228" y="407313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对外捐款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47"/>
          <p:cNvSpPr txBox="1">
            <a:spLocks noChangeArrowheads="1"/>
          </p:cNvSpPr>
          <p:nvPr/>
        </p:nvSpPr>
        <p:spPr bwMode="auto">
          <a:xfrm>
            <a:off x="935669" y="2384653"/>
            <a:ext cx="830118" cy="230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697" tIns="22848" rIns="45697" bIns="22848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38576" y="231821"/>
            <a:ext cx="2807801" cy="615553"/>
            <a:chOff x="432619" y="464567"/>
            <a:chExt cx="5616624" cy="1230699"/>
          </a:xfrm>
        </p:grpSpPr>
        <p:pic>
          <p:nvPicPr>
            <p:cNvPr id="26" name="图片 25" descr="中税答疑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9" name="直接连接符 28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74863" y="1432381"/>
            <a:ext cx="6322743" cy="2812566"/>
            <a:chOff x="1143000" y="1536441"/>
            <a:chExt cx="6322743" cy="2812566"/>
          </a:xfrm>
        </p:grpSpPr>
        <p:sp>
          <p:nvSpPr>
            <p:cNvPr id="5" name="MH_SubTitle_1"/>
            <p:cNvSpPr txBox="1"/>
            <p:nvPr>
              <p:custDataLst>
                <p:tags r:id="rId1"/>
              </p:custDataLst>
            </p:nvPr>
          </p:nvSpPr>
          <p:spPr>
            <a:xfrm>
              <a:off x="4089828" y="153644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免费旅游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MH_Other_1"/>
            <p:cNvSpPr/>
            <p:nvPr>
              <p:custDataLst>
                <p:tags r:id="rId2"/>
              </p:custDataLst>
            </p:nvPr>
          </p:nvSpPr>
          <p:spPr>
            <a:xfrm>
              <a:off x="3532105" y="1606846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3"/>
              </p:custDataLst>
            </p:nvPr>
          </p:nvSpPr>
          <p:spPr>
            <a:xfrm>
              <a:off x="4288872" y="1988605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MH_Other_3"/>
            <p:cNvSpPr/>
            <p:nvPr>
              <p:custDataLst>
                <p:tags r:id="rId4"/>
              </p:custDataLst>
            </p:nvPr>
          </p:nvSpPr>
          <p:spPr>
            <a:xfrm>
              <a:off x="4594931" y="272572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MH_Other_4"/>
            <p:cNvSpPr/>
            <p:nvPr>
              <p:custDataLst>
                <p:tags r:id="rId5"/>
              </p:custDataLst>
            </p:nvPr>
          </p:nvSpPr>
          <p:spPr>
            <a:xfrm>
              <a:off x="3532105" y="3841889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6"/>
              </p:custDataLst>
            </p:nvPr>
          </p:nvSpPr>
          <p:spPr>
            <a:xfrm>
              <a:off x="1143000" y="2271362"/>
              <a:ext cx="3145872" cy="1296099"/>
            </a:xfrm>
            <a:custGeom>
              <a:avLst/>
              <a:gdLst>
                <a:gd name="connsiteX0" fmla="*/ 3330430 w 4194496"/>
                <a:gd name="connsiteY0" fmla="*/ 0 h 1728132"/>
                <a:gd name="connsiteX1" fmla="*/ 4194496 w 4194496"/>
                <a:gd name="connsiteY1" fmla="*/ 864066 h 1728132"/>
                <a:gd name="connsiteX2" fmla="*/ 3330430 w 4194496"/>
                <a:gd name="connsiteY2" fmla="*/ 1728132 h 1728132"/>
                <a:gd name="connsiteX3" fmla="*/ 2847323 w 4194496"/>
                <a:gd name="connsiteY3" fmla="*/ 1580563 h 1728132"/>
                <a:gd name="connsiteX4" fmla="*/ 2822827 w 4194496"/>
                <a:gd name="connsiteY4" fmla="*/ 1560352 h 1728132"/>
                <a:gd name="connsiteX5" fmla="*/ 0 w 4194496"/>
                <a:gd name="connsiteY5" fmla="*/ 1560352 h 1728132"/>
                <a:gd name="connsiteX6" fmla="*/ 0 w 4194496"/>
                <a:gd name="connsiteY6" fmla="*/ 167780 h 1728132"/>
                <a:gd name="connsiteX7" fmla="*/ 2822827 w 4194496"/>
                <a:gd name="connsiteY7" fmla="*/ 167780 h 1728132"/>
                <a:gd name="connsiteX8" fmla="*/ 2847323 w 4194496"/>
                <a:gd name="connsiteY8" fmla="*/ 147569 h 1728132"/>
                <a:gd name="connsiteX9" fmla="*/ 3330430 w 4194496"/>
                <a:gd name="connsiteY9" fmla="*/ 0 h 172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94496" h="1728132">
                  <a:moveTo>
                    <a:pt x="3330430" y="0"/>
                  </a:moveTo>
                  <a:cubicBezTo>
                    <a:pt x="3807640" y="0"/>
                    <a:pt x="4194496" y="386856"/>
                    <a:pt x="4194496" y="864066"/>
                  </a:cubicBezTo>
                  <a:cubicBezTo>
                    <a:pt x="4194496" y="1341276"/>
                    <a:pt x="3807640" y="1728132"/>
                    <a:pt x="3330430" y="1728132"/>
                  </a:cubicBezTo>
                  <a:cubicBezTo>
                    <a:pt x="3151476" y="1728132"/>
                    <a:pt x="2985229" y="1673731"/>
                    <a:pt x="2847323" y="1580563"/>
                  </a:cubicBezTo>
                  <a:lnTo>
                    <a:pt x="2822827" y="1560352"/>
                  </a:lnTo>
                  <a:lnTo>
                    <a:pt x="0" y="1560352"/>
                  </a:lnTo>
                  <a:lnTo>
                    <a:pt x="0" y="167780"/>
                  </a:lnTo>
                  <a:lnTo>
                    <a:pt x="2822827" y="167780"/>
                  </a:lnTo>
                  <a:lnTo>
                    <a:pt x="2847323" y="147569"/>
                  </a:lnTo>
                  <a:cubicBezTo>
                    <a:pt x="2985229" y="54402"/>
                    <a:pt x="3151476" y="0"/>
                    <a:pt x="33304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Ins="1215000" rtlCol="0" anchor="ctr">
              <a:norm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福利项目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3391342" y="2576646"/>
              <a:ext cx="597911" cy="688574"/>
            </a:xfrm>
            <a:custGeom>
              <a:avLst/>
              <a:gdLst>
                <a:gd name="T0" fmla="*/ 150989 w 2062163"/>
                <a:gd name="T1" fmla="*/ 1478933 h 2376487"/>
                <a:gd name="T2" fmla="*/ 1168577 w 2062163"/>
                <a:gd name="T3" fmla="*/ 1287826 h 2376487"/>
                <a:gd name="T4" fmla="*/ 1228852 w 2062163"/>
                <a:gd name="T5" fmla="*/ 1363153 h 2376487"/>
                <a:gd name="T6" fmla="*/ 1135680 w 2062163"/>
                <a:gd name="T7" fmla="*/ 1417474 h 2376487"/>
                <a:gd name="T8" fmla="*/ 817537 w 2062163"/>
                <a:gd name="T9" fmla="*/ 1430417 h 2376487"/>
                <a:gd name="T10" fmla="*/ 827512 w 2062163"/>
                <a:gd name="T11" fmla="*/ 1463306 h 2376487"/>
                <a:gd name="T12" fmla="*/ 1039112 w 2062163"/>
                <a:gd name="T13" fmla="*/ 1509987 h 2376487"/>
                <a:gd name="T14" fmla="*/ 1278091 w 2062163"/>
                <a:gd name="T15" fmla="*/ 1471582 h 2376487"/>
                <a:gd name="T16" fmla="*/ 1469741 w 2062163"/>
                <a:gd name="T17" fmla="*/ 1323474 h 2376487"/>
                <a:gd name="T18" fmla="*/ 1572039 w 2062163"/>
                <a:gd name="T19" fmla="*/ 1272548 h 2376487"/>
                <a:gd name="T20" fmla="*/ 1629556 w 2062163"/>
                <a:gd name="T21" fmla="*/ 1330476 h 2376487"/>
                <a:gd name="T22" fmla="*/ 1355346 w 2062163"/>
                <a:gd name="T23" fmla="*/ 1573220 h 2376487"/>
                <a:gd name="T24" fmla="*/ 1023619 w 2062163"/>
                <a:gd name="T25" fmla="*/ 1680376 h 2376487"/>
                <a:gd name="T26" fmla="*/ 621218 w 2062163"/>
                <a:gd name="T27" fmla="*/ 1689499 h 2376487"/>
                <a:gd name="T28" fmla="*/ 505124 w 2062163"/>
                <a:gd name="T29" fmla="*/ 1289098 h 2376487"/>
                <a:gd name="T30" fmla="*/ 1051184 w 2062163"/>
                <a:gd name="T31" fmla="*/ 851969 h 2376487"/>
                <a:gd name="T32" fmla="*/ 1111697 w 2062163"/>
                <a:gd name="T33" fmla="*/ 916233 h 2376487"/>
                <a:gd name="T34" fmla="*/ 1045390 w 2062163"/>
                <a:gd name="T35" fmla="*/ 983678 h 2376487"/>
                <a:gd name="T36" fmla="*/ 865078 w 2062163"/>
                <a:gd name="T37" fmla="*/ 688023 h 2376487"/>
                <a:gd name="T38" fmla="*/ 875054 w 2062163"/>
                <a:gd name="T39" fmla="*/ 608913 h 2376487"/>
                <a:gd name="T40" fmla="*/ 939210 w 2062163"/>
                <a:gd name="T41" fmla="*/ 483409 h 2376487"/>
                <a:gd name="T42" fmla="*/ 820879 w 2062163"/>
                <a:gd name="T43" fmla="*/ 576988 h 2376487"/>
                <a:gd name="T44" fmla="*/ 779453 w 2062163"/>
                <a:gd name="T45" fmla="*/ 670143 h 2376487"/>
                <a:gd name="T46" fmla="*/ 827252 w 2062163"/>
                <a:gd name="T47" fmla="*/ 755871 h 2376487"/>
                <a:gd name="T48" fmla="*/ 849134 w 2062163"/>
                <a:gd name="T49" fmla="*/ 938573 h 2376487"/>
                <a:gd name="T50" fmla="*/ 793261 w 2062163"/>
                <a:gd name="T51" fmla="*/ 928176 h 2376487"/>
                <a:gd name="T52" fmla="*/ 792624 w 2062163"/>
                <a:gd name="T53" fmla="*/ 987167 h 2376487"/>
                <a:gd name="T54" fmla="*/ 938148 w 2062163"/>
                <a:gd name="T55" fmla="*/ 1082868 h 2376487"/>
                <a:gd name="T56" fmla="*/ 1025250 w 2062163"/>
                <a:gd name="T57" fmla="*/ 1045097 h 2376487"/>
                <a:gd name="T58" fmla="*/ 1166951 w 2062163"/>
                <a:gd name="T59" fmla="*/ 986742 h 2376487"/>
                <a:gd name="T60" fmla="*/ 1195418 w 2062163"/>
                <a:gd name="T61" fmla="*/ 892527 h 2376487"/>
                <a:gd name="T62" fmla="*/ 1118513 w 2062163"/>
                <a:gd name="T63" fmla="*/ 804464 h 2376487"/>
                <a:gd name="T64" fmla="*/ 1101517 w 2062163"/>
                <a:gd name="T65" fmla="*/ 633221 h 2376487"/>
                <a:gd name="T66" fmla="*/ 1154204 w 2062163"/>
                <a:gd name="T67" fmla="*/ 640435 h 2376487"/>
                <a:gd name="T68" fmla="*/ 1149318 w 2062163"/>
                <a:gd name="T69" fmla="*/ 577413 h 2376487"/>
                <a:gd name="T70" fmla="*/ 1013353 w 2062163"/>
                <a:gd name="T71" fmla="*/ 481287 h 2376487"/>
                <a:gd name="T72" fmla="*/ 1226009 w 2062163"/>
                <a:gd name="T73" fmla="*/ 439271 h 2376487"/>
                <a:gd name="T74" fmla="*/ 1459061 w 2062163"/>
                <a:gd name="T75" fmla="*/ 677995 h 2376487"/>
                <a:gd name="T76" fmla="*/ 1529167 w 2062163"/>
                <a:gd name="T77" fmla="*/ 930722 h 2376487"/>
                <a:gd name="T78" fmla="*/ 1455025 w 2062163"/>
                <a:gd name="T79" fmla="*/ 1113637 h 2376487"/>
                <a:gd name="T80" fmla="*/ 1266162 w 2062163"/>
                <a:gd name="T81" fmla="*/ 1197031 h 2376487"/>
                <a:gd name="T82" fmla="*/ 840849 w 2062163"/>
                <a:gd name="T83" fmla="*/ 1212734 h 2376487"/>
                <a:gd name="T84" fmla="*/ 582942 w 2062163"/>
                <a:gd name="T85" fmla="*/ 1159684 h 2376487"/>
                <a:gd name="T86" fmla="*/ 456962 w 2062163"/>
                <a:gd name="T87" fmla="*/ 1023878 h 2376487"/>
                <a:gd name="T88" fmla="*/ 463548 w 2062163"/>
                <a:gd name="T89" fmla="*/ 775393 h 2376487"/>
                <a:gd name="T90" fmla="*/ 597175 w 2062163"/>
                <a:gd name="T91" fmla="*/ 572108 h 2376487"/>
                <a:gd name="T92" fmla="*/ 1145019 w 2062163"/>
                <a:gd name="T93" fmla="*/ 281232 h 2376487"/>
                <a:gd name="T94" fmla="*/ 1176218 w 2062163"/>
                <a:gd name="T95" fmla="*/ 327468 h 2376487"/>
                <a:gd name="T96" fmla="*/ 795039 w 2062163"/>
                <a:gd name="T97" fmla="*/ 332346 h 2376487"/>
                <a:gd name="T98" fmla="*/ 815627 w 2062163"/>
                <a:gd name="T99" fmla="*/ 281869 h 2376487"/>
                <a:gd name="T100" fmla="*/ 1092244 w 2062163"/>
                <a:gd name="T101" fmla="*/ 17194 h 2376487"/>
                <a:gd name="T102" fmla="*/ 1055155 w 2062163"/>
                <a:gd name="T103" fmla="*/ 142649 h 2376487"/>
                <a:gd name="T104" fmla="*/ 1124882 w 2062163"/>
                <a:gd name="T105" fmla="*/ 83424 h 2376487"/>
                <a:gd name="T106" fmla="*/ 1209022 w 2062163"/>
                <a:gd name="T107" fmla="*/ 42667 h 2376487"/>
                <a:gd name="T108" fmla="*/ 1293162 w 2062163"/>
                <a:gd name="T109" fmla="*/ 88943 h 2376487"/>
                <a:gd name="T110" fmla="*/ 1192067 w 2062163"/>
                <a:gd name="T111" fmla="*/ 192533 h 2376487"/>
                <a:gd name="T112" fmla="*/ 777092 w 2062163"/>
                <a:gd name="T113" fmla="*/ 183618 h 2376487"/>
                <a:gd name="T114" fmla="*/ 691680 w 2062163"/>
                <a:gd name="T115" fmla="*/ 99133 h 2376487"/>
                <a:gd name="T116" fmla="*/ 755474 w 2062163"/>
                <a:gd name="T117" fmla="*/ 40544 h 2376487"/>
                <a:gd name="T118" fmla="*/ 840461 w 2062163"/>
                <a:gd name="T119" fmla="*/ 66018 h 2376487"/>
                <a:gd name="T120" fmla="*/ 920150 w 2062163"/>
                <a:gd name="T121" fmla="*/ 146045 h 2376487"/>
                <a:gd name="T122" fmla="*/ 880730 w 2062163"/>
                <a:gd name="T123" fmla="*/ 18892 h 23764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62163" h="2376487">
                  <a:moveTo>
                    <a:pt x="217045" y="1824037"/>
                  </a:moveTo>
                  <a:lnTo>
                    <a:pt x="644525" y="2192867"/>
                  </a:lnTo>
                  <a:lnTo>
                    <a:pt x="622847" y="2208765"/>
                  </a:lnTo>
                  <a:lnTo>
                    <a:pt x="600905" y="2224663"/>
                  </a:lnTo>
                  <a:lnTo>
                    <a:pt x="557813" y="2256723"/>
                  </a:lnTo>
                  <a:lnTo>
                    <a:pt x="517365" y="2287724"/>
                  </a:lnTo>
                  <a:lnTo>
                    <a:pt x="480354" y="2315810"/>
                  </a:lnTo>
                  <a:lnTo>
                    <a:pt x="449423" y="2340452"/>
                  </a:lnTo>
                  <a:lnTo>
                    <a:pt x="424837" y="2359530"/>
                  </a:lnTo>
                  <a:lnTo>
                    <a:pt x="403687" y="2376487"/>
                  </a:lnTo>
                  <a:lnTo>
                    <a:pt x="0" y="1995734"/>
                  </a:lnTo>
                  <a:lnTo>
                    <a:pt x="2908" y="1993084"/>
                  </a:lnTo>
                  <a:lnTo>
                    <a:pt x="11632" y="1985400"/>
                  </a:lnTo>
                  <a:lnTo>
                    <a:pt x="26701" y="1972152"/>
                  </a:lnTo>
                  <a:lnTo>
                    <a:pt x="49172" y="1953605"/>
                  </a:lnTo>
                  <a:lnTo>
                    <a:pt x="78517" y="1929493"/>
                  </a:lnTo>
                  <a:lnTo>
                    <a:pt x="96229" y="1915450"/>
                  </a:lnTo>
                  <a:lnTo>
                    <a:pt x="116321" y="1899817"/>
                  </a:lnTo>
                  <a:lnTo>
                    <a:pt x="138263" y="1883124"/>
                  </a:lnTo>
                  <a:lnTo>
                    <a:pt x="162321" y="1864842"/>
                  </a:lnTo>
                  <a:lnTo>
                    <a:pt x="188229" y="1844969"/>
                  </a:lnTo>
                  <a:lnTo>
                    <a:pt x="217045" y="1824037"/>
                  </a:lnTo>
                  <a:close/>
                  <a:moveTo>
                    <a:pt x="811213" y="1579562"/>
                  </a:moveTo>
                  <a:lnTo>
                    <a:pt x="839259" y="1579827"/>
                  </a:lnTo>
                  <a:lnTo>
                    <a:pt x="867834" y="1580356"/>
                  </a:lnTo>
                  <a:lnTo>
                    <a:pt x="897202" y="1581680"/>
                  </a:lnTo>
                  <a:lnTo>
                    <a:pt x="926307" y="1583003"/>
                  </a:lnTo>
                  <a:lnTo>
                    <a:pt x="955146" y="1584327"/>
                  </a:lnTo>
                  <a:lnTo>
                    <a:pt x="1011767" y="1587503"/>
                  </a:lnTo>
                  <a:lnTo>
                    <a:pt x="1063625" y="1590150"/>
                  </a:lnTo>
                  <a:lnTo>
                    <a:pt x="1086909" y="1591474"/>
                  </a:lnTo>
                  <a:lnTo>
                    <a:pt x="1108605" y="1592003"/>
                  </a:lnTo>
                  <a:lnTo>
                    <a:pt x="1161786" y="1593327"/>
                  </a:lnTo>
                  <a:lnTo>
                    <a:pt x="1209940" y="1594650"/>
                  </a:lnTo>
                  <a:lnTo>
                    <a:pt x="1253861" y="1596239"/>
                  </a:lnTo>
                  <a:lnTo>
                    <a:pt x="1293019" y="1597562"/>
                  </a:lnTo>
                  <a:lnTo>
                    <a:pt x="1328473" y="1598886"/>
                  </a:lnTo>
                  <a:lnTo>
                    <a:pt x="1360223" y="1600474"/>
                  </a:lnTo>
                  <a:lnTo>
                    <a:pt x="1388534" y="1602062"/>
                  </a:lnTo>
                  <a:lnTo>
                    <a:pt x="1414198" y="1603386"/>
                  </a:lnTo>
                  <a:lnTo>
                    <a:pt x="1436688" y="1605239"/>
                  </a:lnTo>
                  <a:lnTo>
                    <a:pt x="1456796" y="1606562"/>
                  </a:lnTo>
                  <a:lnTo>
                    <a:pt x="1475053" y="1608150"/>
                  </a:lnTo>
                  <a:lnTo>
                    <a:pt x="1491457" y="1609739"/>
                  </a:lnTo>
                  <a:lnTo>
                    <a:pt x="1519503" y="1612650"/>
                  </a:lnTo>
                  <a:lnTo>
                    <a:pt x="1544373" y="1615827"/>
                  </a:lnTo>
                  <a:lnTo>
                    <a:pt x="1544903" y="1617415"/>
                  </a:lnTo>
                  <a:lnTo>
                    <a:pt x="1546226" y="1622180"/>
                  </a:lnTo>
                  <a:lnTo>
                    <a:pt x="1547019" y="1625621"/>
                  </a:lnTo>
                  <a:lnTo>
                    <a:pt x="1547548" y="1629592"/>
                  </a:lnTo>
                  <a:lnTo>
                    <a:pt x="1548078" y="1634356"/>
                  </a:lnTo>
                  <a:lnTo>
                    <a:pt x="1548607" y="1639386"/>
                  </a:lnTo>
                  <a:lnTo>
                    <a:pt x="1548607" y="1644945"/>
                  </a:lnTo>
                  <a:lnTo>
                    <a:pt x="1548342" y="1651298"/>
                  </a:lnTo>
                  <a:lnTo>
                    <a:pt x="1547813" y="1657386"/>
                  </a:lnTo>
                  <a:lnTo>
                    <a:pt x="1546755" y="1664268"/>
                  </a:lnTo>
                  <a:lnTo>
                    <a:pt x="1545167" y="1671150"/>
                  </a:lnTo>
                  <a:lnTo>
                    <a:pt x="1543051" y="1678298"/>
                  </a:lnTo>
                  <a:lnTo>
                    <a:pt x="1539876" y="1685445"/>
                  </a:lnTo>
                  <a:lnTo>
                    <a:pt x="1538288" y="1689150"/>
                  </a:lnTo>
                  <a:lnTo>
                    <a:pt x="1536436" y="1693121"/>
                  </a:lnTo>
                  <a:lnTo>
                    <a:pt x="1534319" y="1696827"/>
                  </a:lnTo>
                  <a:lnTo>
                    <a:pt x="1531938" y="1700533"/>
                  </a:lnTo>
                  <a:lnTo>
                    <a:pt x="1529292" y="1703974"/>
                  </a:lnTo>
                  <a:lnTo>
                    <a:pt x="1526382" y="1707945"/>
                  </a:lnTo>
                  <a:lnTo>
                    <a:pt x="1523471" y="1711650"/>
                  </a:lnTo>
                  <a:lnTo>
                    <a:pt x="1520032" y="1715356"/>
                  </a:lnTo>
                  <a:lnTo>
                    <a:pt x="1516328" y="1719062"/>
                  </a:lnTo>
                  <a:lnTo>
                    <a:pt x="1512623" y="1722503"/>
                  </a:lnTo>
                  <a:lnTo>
                    <a:pt x="1508390" y="1725945"/>
                  </a:lnTo>
                  <a:lnTo>
                    <a:pt x="1503892" y="1729650"/>
                  </a:lnTo>
                  <a:lnTo>
                    <a:pt x="1499130" y="1733092"/>
                  </a:lnTo>
                  <a:lnTo>
                    <a:pt x="1494103" y="1736533"/>
                  </a:lnTo>
                  <a:lnTo>
                    <a:pt x="1488811" y="1739974"/>
                  </a:lnTo>
                  <a:lnTo>
                    <a:pt x="1483255" y="1743150"/>
                  </a:lnTo>
                  <a:lnTo>
                    <a:pt x="1477169" y="1746592"/>
                  </a:lnTo>
                  <a:lnTo>
                    <a:pt x="1470819" y="1749503"/>
                  </a:lnTo>
                  <a:lnTo>
                    <a:pt x="1464205" y="1752415"/>
                  </a:lnTo>
                  <a:lnTo>
                    <a:pt x="1457061" y="1755592"/>
                  </a:lnTo>
                  <a:lnTo>
                    <a:pt x="1449653" y="1758239"/>
                  </a:lnTo>
                  <a:lnTo>
                    <a:pt x="1441715" y="1760886"/>
                  </a:lnTo>
                  <a:lnTo>
                    <a:pt x="1433513" y="1763533"/>
                  </a:lnTo>
                  <a:lnTo>
                    <a:pt x="1424782" y="1765915"/>
                  </a:lnTo>
                  <a:lnTo>
                    <a:pt x="1415786" y="1768298"/>
                  </a:lnTo>
                  <a:lnTo>
                    <a:pt x="1406261" y="1770415"/>
                  </a:lnTo>
                  <a:lnTo>
                    <a:pt x="1396471" y="1772533"/>
                  </a:lnTo>
                  <a:lnTo>
                    <a:pt x="1386153" y="1774386"/>
                  </a:lnTo>
                  <a:lnTo>
                    <a:pt x="1375305" y="1775974"/>
                  </a:lnTo>
                  <a:lnTo>
                    <a:pt x="1364192" y="1777562"/>
                  </a:lnTo>
                  <a:lnTo>
                    <a:pt x="1352286" y="1779150"/>
                  </a:lnTo>
                  <a:lnTo>
                    <a:pt x="1340380" y="1780209"/>
                  </a:lnTo>
                  <a:lnTo>
                    <a:pt x="1327680" y="1781268"/>
                  </a:lnTo>
                  <a:lnTo>
                    <a:pt x="1314715" y="1782062"/>
                  </a:lnTo>
                  <a:lnTo>
                    <a:pt x="1288257" y="1783650"/>
                  </a:lnTo>
                  <a:lnTo>
                    <a:pt x="1263386" y="1784445"/>
                  </a:lnTo>
                  <a:lnTo>
                    <a:pt x="1239044" y="1785239"/>
                  </a:lnTo>
                  <a:lnTo>
                    <a:pt x="1216555" y="1785768"/>
                  </a:lnTo>
                  <a:lnTo>
                    <a:pt x="1194594" y="1786033"/>
                  </a:lnTo>
                  <a:lnTo>
                    <a:pt x="1173957" y="1786298"/>
                  </a:lnTo>
                  <a:lnTo>
                    <a:pt x="1135857" y="1786033"/>
                  </a:lnTo>
                  <a:lnTo>
                    <a:pt x="1102255" y="1785768"/>
                  </a:lnTo>
                  <a:lnTo>
                    <a:pt x="1072886" y="1784974"/>
                  </a:lnTo>
                  <a:lnTo>
                    <a:pt x="1048280" y="1784445"/>
                  </a:lnTo>
                  <a:lnTo>
                    <a:pt x="1027642" y="1784445"/>
                  </a:lnTo>
                  <a:lnTo>
                    <a:pt x="1019175" y="1784445"/>
                  </a:lnTo>
                  <a:lnTo>
                    <a:pt x="1012032" y="1784709"/>
                  </a:lnTo>
                  <a:lnTo>
                    <a:pt x="1005417" y="1784974"/>
                  </a:lnTo>
                  <a:lnTo>
                    <a:pt x="1000390" y="1785768"/>
                  </a:lnTo>
                  <a:lnTo>
                    <a:pt x="996421" y="1786562"/>
                  </a:lnTo>
                  <a:lnTo>
                    <a:pt x="994834" y="1787356"/>
                  </a:lnTo>
                  <a:lnTo>
                    <a:pt x="993511" y="1787886"/>
                  </a:lnTo>
                  <a:lnTo>
                    <a:pt x="992717" y="1788680"/>
                  </a:lnTo>
                  <a:lnTo>
                    <a:pt x="991659" y="1789474"/>
                  </a:lnTo>
                  <a:lnTo>
                    <a:pt x="991130" y="1790268"/>
                  </a:lnTo>
                  <a:lnTo>
                    <a:pt x="991130" y="1791327"/>
                  </a:lnTo>
                  <a:lnTo>
                    <a:pt x="991130" y="1792386"/>
                  </a:lnTo>
                  <a:lnTo>
                    <a:pt x="991394" y="1793709"/>
                  </a:lnTo>
                  <a:lnTo>
                    <a:pt x="991923" y="1794768"/>
                  </a:lnTo>
                  <a:lnTo>
                    <a:pt x="993246" y="1796092"/>
                  </a:lnTo>
                  <a:lnTo>
                    <a:pt x="995627" y="1799268"/>
                  </a:lnTo>
                  <a:lnTo>
                    <a:pt x="999596" y="1802709"/>
                  </a:lnTo>
                  <a:lnTo>
                    <a:pt x="1004623" y="1806945"/>
                  </a:lnTo>
                  <a:lnTo>
                    <a:pt x="1010444" y="1811445"/>
                  </a:lnTo>
                  <a:lnTo>
                    <a:pt x="1017853" y="1816474"/>
                  </a:lnTo>
                  <a:lnTo>
                    <a:pt x="1026319" y="1822033"/>
                  </a:lnTo>
                  <a:lnTo>
                    <a:pt x="1031611" y="1825474"/>
                  </a:lnTo>
                  <a:lnTo>
                    <a:pt x="1037961" y="1829180"/>
                  </a:lnTo>
                  <a:lnTo>
                    <a:pt x="1045105" y="1832356"/>
                  </a:lnTo>
                  <a:lnTo>
                    <a:pt x="1053042" y="1836062"/>
                  </a:lnTo>
                  <a:lnTo>
                    <a:pt x="1061773" y="1839768"/>
                  </a:lnTo>
                  <a:lnTo>
                    <a:pt x="1071034" y="1843209"/>
                  </a:lnTo>
                  <a:lnTo>
                    <a:pt x="1081088" y="1846915"/>
                  </a:lnTo>
                  <a:lnTo>
                    <a:pt x="1091671" y="1850092"/>
                  </a:lnTo>
                  <a:lnTo>
                    <a:pt x="1103048" y="1853533"/>
                  </a:lnTo>
                  <a:lnTo>
                    <a:pt x="1114955" y="1856974"/>
                  </a:lnTo>
                  <a:lnTo>
                    <a:pt x="1127390" y="1859886"/>
                  </a:lnTo>
                  <a:lnTo>
                    <a:pt x="1140619" y="1863062"/>
                  </a:lnTo>
                  <a:lnTo>
                    <a:pt x="1154113" y="1866239"/>
                  </a:lnTo>
                  <a:lnTo>
                    <a:pt x="1168136" y="1868886"/>
                  </a:lnTo>
                  <a:lnTo>
                    <a:pt x="1182688" y="1871533"/>
                  </a:lnTo>
                  <a:lnTo>
                    <a:pt x="1197505" y="1873650"/>
                  </a:lnTo>
                  <a:lnTo>
                    <a:pt x="1213115" y="1876033"/>
                  </a:lnTo>
                  <a:lnTo>
                    <a:pt x="1228725" y="1877886"/>
                  </a:lnTo>
                  <a:lnTo>
                    <a:pt x="1245130" y="1880003"/>
                  </a:lnTo>
                  <a:lnTo>
                    <a:pt x="1261269" y="1881327"/>
                  </a:lnTo>
                  <a:lnTo>
                    <a:pt x="1278203" y="1882386"/>
                  </a:lnTo>
                  <a:lnTo>
                    <a:pt x="1295400" y="1883709"/>
                  </a:lnTo>
                  <a:lnTo>
                    <a:pt x="1312863" y="1884239"/>
                  </a:lnTo>
                  <a:lnTo>
                    <a:pt x="1330061" y="1884503"/>
                  </a:lnTo>
                  <a:lnTo>
                    <a:pt x="1348053" y="1884503"/>
                  </a:lnTo>
                  <a:lnTo>
                    <a:pt x="1366044" y="1883974"/>
                  </a:lnTo>
                  <a:lnTo>
                    <a:pt x="1384036" y="1883445"/>
                  </a:lnTo>
                  <a:lnTo>
                    <a:pt x="1402557" y="1881856"/>
                  </a:lnTo>
                  <a:lnTo>
                    <a:pt x="1420813" y="1880533"/>
                  </a:lnTo>
                  <a:lnTo>
                    <a:pt x="1439334" y="1878150"/>
                  </a:lnTo>
                  <a:lnTo>
                    <a:pt x="1457855" y="1876033"/>
                  </a:lnTo>
                  <a:lnTo>
                    <a:pt x="1476376" y="1872856"/>
                  </a:lnTo>
                  <a:lnTo>
                    <a:pt x="1488017" y="1871003"/>
                  </a:lnTo>
                  <a:lnTo>
                    <a:pt x="1499130" y="1868356"/>
                  </a:lnTo>
                  <a:lnTo>
                    <a:pt x="1510507" y="1865974"/>
                  </a:lnTo>
                  <a:lnTo>
                    <a:pt x="1521090" y="1862798"/>
                  </a:lnTo>
                  <a:lnTo>
                    <a:pt x="1532203" y="1859621"/>
                  </a:lnTo>
                  <a:lnTo>
                    <a:pt x="1542786" y="1856445"/>
                  </a:lnTo>
                  <a:lnTo>
                    <a:pt x="1553105" y="1852739"/>
                  </a:lnTo>
                  <a:lnTo>
                    <a:pt x="1563159" y="1848768"/>
                  </a:lnTo>
                  <a:lnTo>
                    <a:pt x="1573478" y="1844798"/>
                  </a:lnTo>
                  <a:lnTo>
                    <a:pt x="1583532" y="1840298"/>
                  </a:lnTo>
                  <a:lnTo>
                    <a:pt x="1593321" y="1835798"/>
                  </a:lnTo>
                  <a:lnTo>
                    <a:pt x="1603111" y="1831033"/>
                  </a:lnTo>
                  <a:lnTo>
                    <a:pt x="1612901" y="1826003"/>
                  </a:lnTo>
                  <a:lnTo>
                    <a:pt x="1622426" y="1820709"/>
                  </a:lnTo>
                  <a:lnTo>
                    <a:pt x="1631951" y="1815415"/>
                  </a:lnTo>
                  <a:lnTo>
                    <a:pt x="1641211" y="1809592"/>
                  </a:lnTo>
                  <a:lnTo>
                    <a:pt x="1651001" y="1803768"/>
                  </a:lnTo>
                  <a:lnTo>
                    <a:pt x="1660261" y="1797945"/>
                  </a:lnTo>
                  <a:lnTo>
                    <a:pt x="1669521" y="1791856"/>
                  </a:lnTo>
                  <a:lnTo>
                    <a:pt x="1678782" y="1785239"/>
                  </a:lnTo>
                  <a:lnTo>
                    <a:pt x="1697038" y="1771739"/>
                  </a:lnTo>
                  <a:lnTo>
                    <a:pt x="1715294" y="1757709"/>
                  </a:lnTo>
                  <a:lnTo>
                    <a:pt x="1733815" y="1742886"/>
                  </a:lnTo>
                  <a:lnTo>
                    <a:pt x="1752336" y="1727533"/>
                  </a:lnTo>
                  <a:lnTo>
                    <a:pt x="1771121" y="1711650"/>
                  </a:lnTo>
                  <a:lnTo>
                    <a:pt x="1789907" y="1694974"/>
                  </a:lnTo>
                  <a:lnTo>
                    <a:pt x="1797315" y="1686768"/>
                  </a:lnTo>
                  <a:lnTo>
                    <a:pt x="1804194" y="1678827"/>
                  </a:lnTo>
                  <a:lnTo>
                    <a:pt x="1811603" y="1671150"/>
                  </a:lnTo>
                  <a:lnTo>
                    <a:pt x="1818482" y="1664268"/>
                  </a:lnTo>
                  <a:lnTo>
                    <a:pt x="1825626" y="1657386"/>
                  </a:lnTo>
                  <a:lnTo>
                    <a:pt x="1832240" y="1651033"/>
                  </a:lnTo>
                  <a:lnTo>
                    <a:pt x="1839384" y="1644945"/>
                  </a:lnTo>
                  <a:lnTo>
                    <a:pt x="1845999" y="1639121"/>
                  </a:lnTo>
                  <a:lnTo>
                    <a:pt x="1852878" y="1634092"/>
                  </a:lnTo>
                  <a:lnTo>
                    <a:pt x="1859228" y="1629062"/>
                  </a:lnTo>
                  <a:lnTo>
                    <a:pt x="1866107" y="1624298"/>
                  </a:lnTo>
                  <a:lnTo>
                    <a:pt x="1872457" y="1620062"/>
                  </a:lnTo>
                  <a:lnTo>
                    <a:pt x="1878807" y="1616092"/>
                  </a:lnTo>
                  <a:lnTo>
                    <a:pt x="1885157" y="1612121"/>
                  </a:lnTo>
                  <a:lnTo>
                    <a:pt x="1891507" y="1608680"/>
                  </a:lnTo>
                  <a:lnTo>
                    <a:pt x="1897857" y="1605768"/>
                  </a:lnTo>
                  <a:lnTo>
                    <a:pt x="1903678" y="1602856"/>
                  </a:lnTo>
                  <a:lnTo>
                    <a:pt x="1909763" y="1600474"/>
                  </a:lnTo>
                  <a:lnTo>
                    <a:pt x="1915849" y="1598092"/>
                  </a:lnTo>
                  <a:lnTo>
                    <a:pt x="1921669" y="1595974"/>
                  </a:lnTo>
                  <a:lnTo>
                    <a:pt x="1927226" y="1594121"/>
                  </a:lnTo>
                  <a:lnTo>
                    <a:pt x="1932782" y="1592533"/>
                  </a:lnTo>
                  <a:lnTo>
                    <a:pt x="1938338" y="1591209"/>
                  </a:lnTo>
                  <a:lnTo>
                    <a:pt x="1943894" y="1589886"/>
                  </a:lnTo>
                  <a:lnTo>
                    <a:pt x="1949451" y="1588827"/>
                  </a:lnTo>
                  <a:lnTo>
                    <a:pt x="1954478" y="1588298"/>
                  </a:lnTo>
                  <a:lnTo>
                    <a:pt x="1959769" y="1587503"/>
                  </a:lnTo>
                  <a:lnTo>
                    <a:pt x="1964796" y="1587239"/>
                  </a:lnTo>
                  <a:lnTo>
                    <a:pt x="1974586" y="1586974"/>
                  </a:lnTo>
                  <a:lnTo>
                    <a:pt x="1983846" y="1587239"/>
                  </a:lnTo>
                  <a:lnTo>
                    <a:pt x="1992842" y="1588033"/>
                  </a:lnTo>
                  <a:lnTo>
                    <a:pt x="2001309" y="1589092"/>
                  </a:lnTo>
                  <a:lnTo>
                    <a:pt x="2009247" y="1590945"/>
                  </a:lnTo>
                  <a:lnTo>
                    <a:pt x="2016919" y="1593062"/>
                  </a:lnTo>
                  <a:lnTo>
                    <a:pt x="2023534" y="1595445"/>
                  </a:lnTo>
                  <a:lnTo>
                    <a:pt x="2030149" y="1597562"/>
                  </a:lnTo>
                  <a:lnTo>
                    <a:pt x="2035969" y="1600209"/>
                  </a:lnTo>
                  <a:lnTo>
                    <a:pt x="2041261" y="1602592"/>
                  </a:lnTo>
                  <a:lnTo>
                    <a:pt x="2046024" y="1605239"/>
                  </a:lnTo>
                  <a:lnTo>
                    <a:pt x="2050257" y="1607621"/>
                  </a:lnTo>
                  <a:lnTo>
                    <a:pt x="2056607" y="1611856"/>
                  </a:lnTo>
                  <a:lnTo>
                    <a:pt x="2060576" y="1615033"/>
                  </a:lnTo>
                  <a:lnTo>
                    <a:pt x="2062163" y="1616092"/>
                  </a:lnTo>
                  <a:lnTo>
                    <a:pt x="2060311" y="1619003"/>
                  </a:lnTo>
                  <a:lnTo>
                    <a:pt x="2054755" y="1627739"/>
                  </a:lnTo>
                  <a:lnTo>
                    <a:pt x="2044965" y="1641239"/>
                  </a:lnTo>
                  <a:lnTo>
                    <a:pt x="2038615" y="1649709"/>
                  </a:lnTo>
                  <a:lnTo>
                    <a:pt x="2031472" y="1659768"/>
                  </a:lnTo>
                  <a:lnTo>
                    <a:pt x="2022740" y="1670356"/>
                  </a:lnTo>
                  <a:lnTo>
                    <a:pt x="2013215" y="1682268"/>
                  </a:lnTo>
                  <a:lnTo>
                    <a:pt x="2002632" y="1694709"/>
                  </a:lnTo>
                  <a:lnTo>
                    <a:pt x="1990726" y="1708474"/>
                  </a:lnTo>
                  <a:lnTo>
                    <a:pt x="1977496" y="1723298"/>
                  </a:lnTo>
                  <a:lnTo>
                    <a:pt x="1963209" y="1738386"/>
                  </a:lnTo>
                  <a:lnTo>
                    <a:pt x="1947863" y="1754268"/>
                  </a:lnTo>
                  <a:lnTo>
                    <a:pt x="1931194" y="1770945"/>
                  </a:lnTo>
                  <a:lnTo>
                    <a:pt x="1912938" y="1788415"/>
                  </a:lnTo>
                  <a:lnTo>
                    <a:pt x="1893888" y="1806150"/>
                  </a:lnTo>
                  <a:lnTo>
                    <a:pt x="1872986" y="1824680"/>
                  </a:lnTo>
                  <a:lnTo>
                    <a:pt x="1851026" y="1843474"/>
                  </a:lnTo>
                  <a:lnTo>
                    <a:pt x="1827742" y="1862533"/>
                  </a:lnTo>
                  <a:lnTo>
                    <a:pt x="1803136" y="1881856"/>
                  </a:lnTo>
                  <a:lnTo>
                    <a:pt x="1776678" y="1901974"/>
                  </a:lnTo>
                  <a:lnTo>
                    <a:pt x="1763184" y="1912033"/>
                  </a:lnTo>
                  <a:lnTo>
                    <a:pt x="1749161" y="1921827"/>
                  </a:lnTo>
                  <a:lnTo>
                    <a:pt x="1734874" y="1931886"/>
                  </a:lnTo>
                  <a:lnTo>
                    <a:pt x="1720321" y="1941945"/>
                  </a:lnTo>
                  <a:lnTo>
                    <a:pt x="1704976" y="1952268"/>
                  </a:lnTo>
                  <a:lnTo>
                    <a:pt x="1689630" y="1962592"/>
                  </a:lnTo>
                  <a:lnTo>
                    <a:pt x="1673755" y="1972650"/>
                  </a:lnTo>
                  <a:lnTo>
                    <a:pt x="1657615" y="1982709"/>
                  </a:lnTo>
                  <a:lnTo>
                    <a:pt x="1640946" y="1993033"/>
                  </a:lnTo>
                  <a:lnTo>
                    <a:pt x="1624013" y="2003356"/>
                  </a:lnTo>
                  <a:lnTo>
                    <a:pt x="1606551" y="2013415"/>
                  </a:lnTo>
                  <a:lnTo>
                    <a:pt x="1588823" y="2023474"/>
                  </a:lnTo>
                  <a:lnTo>
                    <a:pt x="1570567" y="2033533"/>
                  </a:lnTo>
                  <a:lnTo>
                    <a:pt x="1552046" y="2043856"/>
                  </a:lnTo>
                  <a:lnTo>
                    <a:pt x="1533261" y="2053915"/>
                  </a:lnTo>
                  <a:lnTo>
                    <a:pt x="1513946" y="2063709"/>
                  </a:lnTo>
                  <a:lnTo>
                    <a:pt x="1493838" y="2073768"/>
                  </a:lnTo>
                  <a:lnTo>
                    <a:pt x="1473730" y="2083562"/>
                  </a:lnTo>
                  <a:lnTo>
                    <a:pt x="1453092" y="2086209"/>
                  </a:lnTo>
                  <a:lnTo>
                    <a:pt x="1432190" y="2088327"/>
                  </a:lnTo>
                  <a:lnTo>
                    <a:pt x="1410759" y="2090445"/>
                  </a:lnTo>
                  <a:lnTo>
                    <a:pt x="1388798" y="2092033"/>
                  </a:lnTo>
                  <a:lnTo>
                    <a:pt x="1366573" y="2093621"/>
                  </a:lnTo>
                  <a:lnTo>
                    <a:pt x="1344084" y="2094680"/>
                  </a:lnTo>
                  <a:lnTo>
                    <a:pt x="1321330" y="2095474"/>
                  </a:lnTo>
                  <a:lnTo>
                    <a:pt x="1298840" y="2096003"/>
                  </a:lnTo>
                  <a:lnTo>
                    <a:pt x="1276086" y="2096268"/>
                  </a:lnTo>
                  <a:lnTo>
                    <a:pt x="1253067" y="2096533"/>
                  </a:lnTo>
                  <a:lnTo>
                    <a:pt x="1229784" y="2096533"/>
                  </a:lnTo>
                  <a:lnTo>
                    <a:pt x="1206765" y="2096533"/>
                  </a:lnTo>
                  <a:lnTo>
                    <a:pt x="1160992" y="2095739"/>
                  </a:lnTo>
                  <a:lnTo>
                    <a:pt x="1116278" y="2094680"/>
                  </a:lnTo>
                  <a:lnTo>
                    <a:pt x="1072357" y="2093092"/>
                  </a:lnTo>
                  <a:lnTo>
                    <a:pt x="1030288" y="2091239"/>
                  </a:lnTo>
                  <a:lnTo>
                    <a:pt x="951971" y="2087798"/>
                  </a:lnTo>
                  <a:lnTo>
                    <a:pt x="916782" y="2086209"/>
                  </a:lnTo>
                  <a:lnTo>
                    <a:pt x="885032" y="2084886"/>
                  </a:lnTo>
                  <a:lnTo>
                    <a:pt x="856457" y="2083827"/>
                  </a:lnTo>
                  <a:lnTo>
                    <a:pt x="831850" y="2083562"/>
                  </a:lnTo>
                  <a:lnTo>
                    <a:pt x="828146" y="2083827"/>
                  </a:lnTo>
                  <a:lnTo>
                    <a:pt x="823119" y="2085150"/>
                  </a:lnTo>
                  <a:lnTo>
                    <a:pt x="817827" y="2086474"/>
                  </a:lnTo>
                  <a:lnTo>
                    <a:pt x="812007" y="2088592"/>
                  </a:lnTo>
                  <a:lnTo>
                    <a:pt x="805657" y="2091503"/>
                  </a:lnTo>
                  <a:lnTo>
                    <a:pt x="798513" y="2094680"/>
                  </a:lnTo>
                  <a:lnTo>
                    <a:pt x="790840" y="2098650"/>
                  </a:lnTo>
                  <a:lnTo>
                    <a:pt x="782902" y="2102886"/>
                  </a:lnTo>
                  <a:lnTo>
                    <a:pt x="774436" y="2107650"/>
                  </a:lnTo>
                  <a:lnTo>
                    <a:pt x="765705" y="2112680"/>
                  </a:lnTo>
                  <a:lnTo>
                    <a:pt x="746655" y="2124062"/>
                  </a:lnTo>
                  <a:lnTo>
                    <a:pt x="726282" y="2137033"/>
                  </a:lnTo>
                  <a:lnTo>
                    <a:pt x="705115" y="2151062"/>
                  </a:lnTo>
                  <a:lnTo>
                    <a:pt x="317500" y="1817268"/>
                  </a:lnTo>
                  <a:lnTo>
                    <a:pt x="346340" y="1797415"/>
                  </a:lnTo>
                  <a:lnTo>
                    <a:pt x="374121" y="1777562"/>
                  </a:lnTo>
                  <a:lnTo>
                    <a:pt x="400844" y="1758239"/>
                  </a:lnTo>
                  <a:lnTo>
                    <a:pt x="426773" y="1739445"/>
                  </a:lnTo>
                  <a:lnTo>
                    <a:pt x="475721" y="1703709"/>
                  </a:lnTo>
                  <a:lnTo>
                    <a:pt x="499269" y="1687033"/>
                  </a:lnTo>
                  <a:lnTo>
                    <a:pt x="522288" y="1670886"/>
                  </a:lnTo>
                  <a:lnTo>
                    <a:pt x="544248" y="1656062"/>
                  </a:lnTo>
                  <a:lnTo>
                    <a:pt x="555361" y="1648915"/>
                  </a:lnTo>
                  <a:lnTo>
                    <a:pt x="565944" y="1642298"/>
                  </a:lnTo>
                  <a:lnTo>
                    <a:pt x="577057" y="1635680"/>
                  </a:lnTo>
                  <a:lnTo>
                    <a:pt x="587640" y="1629592"/>
                  </a:lnTo>
                  <a:lnTo>
                    <a:pt x="598223" y="1623768"/>
                  </a:lnTo>
                  <a:lnTo>
                    <a:pt x="608807" y="1618474"/>
                  </a:lnTo>
                  <a:lnTo>
                    <a:pt x="619390" y="1612915"/>
                  </a:lnTo>
                  <a:lnTo>
                    <a:pt x="629709" y="1608150"/>
                  </a:lnTo>
                  <a:lnTo>
                    <a:pt x="640027" y="1603915"/>
                  </a:lnTo>
                  <a:lnTo>
                    <a:pt x="650875" y="1599945"/>
                  </a:lnTo>
                  <a:lnTo>
                    <a:pt x="661194" y="1596503"/>
                  </a:lnTo>
                  <a:lnTo>
                    <a:pt x="671513" y="1593062"/>
                  </a:lnTo>
                  <a:lnTo>
                    <a:pt x="682361" y="1590150"/>
                  </a:lnTo>
                  <a:lnTo>
                    <a:pt x="692680" y="1588033"/>
                  </a:lnTo>
                  <a:lnTo>
                    <a:pt x="702205" y="1586445"/>
                  </a:lnTo>
                  <a:lnTo>
                    <a:pt x="712523" y="1584592"/>
                  </a:lnTo>
                  <a:lnTo>
                    <a:pt x="723371" y="1583533"/>
                  </a:lnTo>
                  <a:lnTo>
                    <a:pt x="734484" y="1582474"/>
                  </a:lnTo>
                  <a:lnTo>
                    <a:pt x="746390" y="1581680"/>
                  </a:lnTo>
                  <a:lnTo>
                    <a:pt x="758296" y="1580621"/>
                  </a:lnTo>
                  <a:lnTo>
                    <a:pt x="770996" y="1580092"/>
                  </a:lnTo>
                  <a:lnTo>
                    <a:pt x="784225" y="1579827"/>
                  </a:lnTo>
                  <a:lnTo>
                    <a:pt x="811213" y="1579562"/>
                  </a:lnTo>
                  <a:close/>
                  <a:moveTo>
                    <a:pt x="1050885" y="1163988"/>
                  </a:moveTo>
                  <a:lnTo>
                    <a:pt x="1051297" y="1164340"/>
                  </a:lnTo>
                  <a:lnTo>
                    <a:pt x="1051415" y="1164517"/>
                  </a:lnTo>
                  <a:lnTo>
                    <a:pt x="1050885" y="1163988"/>
                  </a:lnTo>
                  <a:close/>
                  <a:moveTo>
                    <a:pt x="1265238" y="1044575"/>
                  </a:moveTo>
                  <a:lnTo>
                    <a:pt x="1310449" y="1062831"/>
                  </a:lnTo>
                  <a:lnTo>
                    <a:pt x="1319812" y="1067064"/>
                  </a:lnTo>
                  <a:lnTo>
                    <a:pt x="1329175" y="1071827"/>
                  </a:lnTo>
                  <a:lnTo>
                    <a:pt x="1338538" y="1076854"/>
                  </a:lnTo>
                  <a:lnTo>
                    <a:pt x="1347366" y="1082675"/>
                  </a:lnTo>
                  <a:lnTo>
                    <a:pt x="1351646" y="1085850"/>
                  </a:lnTo>
                  <a:lnTo>
                    <a:pt x="1355659" y="1089025"/>
                  </a:lnTo>
                  <a:lnTo>
                    <a:pt x="1359404" y="1092200"/>
                  </a:lnTo>
                  <a:lnTo>
                    <a:pt x="1362882" y="1095639"/>
                  </a:lnTo>
                  <a:lnTo>
                    <a:pt x="1366360" y="1099079"/>
                  </a:lnTo>
                  <a:lnTo>
                    <a:pt x="1369570" y="1102783"/>
                  </a:lnTo>
                  <a:lnTo>
                    <a:pt x="1372245" y="1106223"/>
                  </a:lnTo>
                  <a:lnTo>
                    <a:pt x="1375188" y="1109927"/>
                  </a:lnTo>
                  <a:lnTo>
                    <a:pt x="1376793" y="1113102"/>
                  </a:lnTo>
                  <a:lnTo>
                    <a:pt x="1378665" y="1116542"/>
                  </a:lnTo>
                  <a:lnTo>
                    <a:pt x="1380270" y="1119452"/>
                  </a:lnTo>
                  <a:lnTo>
                    <a:pt x="1381340" y="1122892"/>
                  </a:lnTo>
                  <a:lnTo>
                    <a:pt x="1382678" y="1126331"/>
                  </a:lnTo>
                  <a:lnTo>
                    <a:pt x="1383748" y="1129506"/>
                  </a:lnTo>
                  <a:lnTo>
                    <a:pt x="1384551" y="1132946"/>
                  </a:lnTo>
                  <a:lnTo>
                    <a:pt x="1385086" y="1136385"/>
                  </a:lnTo>
                  <a:lnTo>
                    <a:pt x="1385888" y="1143000"/>
                  </a:lnTo>
                  <a:lnTo>
                    <a:pt x="1385888" y="1149879"/>
                  </a:lnTo>
                  <a:lnTo>
                    <a:pt x="1385353" y="1156494"/>
                  </a:lnTo>
                  <a:lnTo>
                    <a:pt x="1384283" y="1163373"/>
                  </a:lnTo>
                  <a:lnTo>
                    <a:pt x="1382678" y="1169723"/>
                  </a:lnTo>
                  <a:lnTo>
                    <a:pt x="1380270" y="1176338"/>
                  </a:lnTo>
                  <a:lnTo>
                    <a:pt x="1377328" y="1182423"/>
                  </a:lnTo>
                  <a:lnTo>
                    <a:pt x="1373850" y="1188244"/>
                  </a:lnTo>
                  <a:lnTo>
                    <a:pt x="1369837" y="1193800"/>
                  </a:lnTo>
                  <a:lnTo>
                    <a:pt x="1365289" y="1199092"/>
                  </a:lnTo>
                  <a:lnTo>
                    <a:pt x="1360207" y="1203854"/>
                  </a:lnTo>
                  <a:lnTo>
                    <a:pt x="1354589" y="1208088"/>
                  </a:lnTo>
                  <a:lnTo>
                    <a:pt x="1350309" y="1210734"/>
                  </a:lnTo>
                  <a:lnTo>
                    <a:pt x="1346028" y="1213644"/>
                  </a:lnTo>
                  <a:lnTo>
                    <a:pt x="1341213" y="1215761"/>
                  </a:lnTo>
                  <a:lnTo>
                    <a:pt x="1336398" y="1218142"/>
                  </a:lnTo>
                  <a:lnTo>
                    <a:pt x="1331315" y="1219994"/>
                  </a:lnTo>
                  <a:lnTo>
                    <a:pt x="1325697" y="1221846"/>
                  </a:lnTo>
                  <a:lnTo>
                    <a:pt x="1320347" y="1223434"/>
                  </a:lnTo>
                  <a:lnTo>
                    <a:pt x="1314729" y="1224756"/>
                  </a:lnTo>
                  <a:lnTo>
                    <a:pt x="1309111" y="1226079"/>
                  </a:lnTo>
                  <a:lnTo>
                    <a:pt x="1303226" y="1227138"/>
                  </a:lnTo>
                  <a:lnTo>
                    <a:pt x="1297073" y="1227932"/>
                  </a:lnTo>
                  <a:lnTo>
                    <a:pt x="1290920" y="1228461"/>
                  </a:lnTo>
                  <a:lnTo>
                    <a:pt x="1278347" y="1229519"/>
                  </a:lnTo>
                  <a:lnTo>
                    <a:pt x="1265238" y="1230313"/>
                  </a:lnTo>
                  <a:lnTo>
                    <a:pt x="1265238" y="1044575"/>
                  </a:lnTo>
                  <a:close/>
                  <a:moveTo>
                    <a:pt x="1169988" y="730250"/>
                  </a:moveTo>
                  <a:lnTo>
                    <a:pt x="1169988" y="912813"/>
                  </a:lnTo>
                  <a:lnTo>
                    <a:pt x="1151467" y="905934"/>
                  </a:lnTo>
                  <a:lnTo>
                    <a:pt x="1140090" y="901171"/>
                  </a:lnTo>
                  <a:lnTo>
                    <a:pt x="1129242" y="896673"/>
                  </a:lnTo>
                  <a:lnTo>
                    <a:pt x="1119188" y="891911"/>
                  </a:lnTo>
                  <a:lnTo>
                    <a:pt x="1114426" y="889529"/>
                  </a:lnTo>
                  <a:lnTo>
                    <a:pt x="1109663" y="887148"/>
                  </a:lnTo>
                  <a:lnTo>
                    <a:pt x="1105430" y="884238"/>
                  </a:lnTo>
                  <a:lnTo>
                    <a:pt x="1100932" y="881327"/>
                  </a:lnTo>
                  <a:lnTo>
                    <a:pt x="1096963" y="878152"/>
                  </a:lnTo>
                  <a:lnTo>
                    <a:pt x="1092730" y="874977"/>
                  </a:lnTo>
                  <a:lnTo>
                    <a:pt x="1089026" y="871273"/>
                  </a:lnTo>
                  <a:lnTo>
                    <a:pt x="1085586" y="867304"/>
                  </a:lnTo>
                  <a:lnTo>
                    <a:pt x="1081882" y="863071"/>
                  </a:lnTo>
                  <a:lnTo>
                    <a:pt x="1078442" y="858308"/>
                  </a:lnTo>
                  <a:lnTo>
                    <a:pt x="1076590" y="855663"/>
                  </a:lnTo>
                  <a:lnTo>
                    <a:pt x="1074474" y="852488"/>
                  </a:lnTo>
                  <a:lnTo>
                    <a:pt x="1073151" y="849313"/>
                  </a:lnTo>
                  <a:lnTo>
                    <a:pt x="1071563" y="846138"/>
                  </a:lnTo>
                  <a:lnTo>
                    <a:pt x="1068917" y="839523"/>
                  </a:lnTo>
                  <a:lnTo>
                    <a:pt x="1067330" y="832908"/>
                  </a:lnTo>
                  <a:lnTo>
                    <a:pt x="1065742" y="826029"/>
                  </a:lnTo>
                  <a:lnTo>
                    <a:pt x="1065213" y="819415"/>
                  </a:lnTo>
                  <a:lnTo>
                    <a:pt x="1065213" y="812535"/>
                  </a:lnTo>
                  <a:lnTo>
                    <a:pt x="1065478" y="805656"/>
                  </a:lnTo>
                  <a:lnTo>
                    <a:pt x="1067065" y="799042"/>
                  </a:lnTo>
                  <a:lnTo>
                    <a:pt x="1068653" y="792427"/>
                  </a:lnTo>
                  <a:lnTo>
                    <a:pt x="1071034" y="786342"/>
                  </a:lnTo>
                  <a:lnTo>
                    <a:pt x="1073680" y="779992"/>
                  </a:lnTo>
                  <a:lnTo>
                    <a:pt x="1077119" y="774435"/>
                  </a:lnTo>
                  <a:lnTo>
                    <a:pt x="1078972" y="771525"/>
                  </a:lnTo>
                  <a:lnTo>
                    <a:pt x="1081353" y="769144"/>
                  </a:lnTo>
                  <a:lnTo>
                    <a:pt x="1083469" y="766498"/>
                  </a:lnTo>
                  <a:lnTo>
                    <a:pt x="1085851" y="764117"/>
                  </a:lnTo>
                  <a:lnTo>
                    <a:pt x="1088232" y="761735"/>
                  </a:lnTo>
                  <a:lnTo>
                    <a:pt x="1090878" y="759619"/>
                  </a:lnTo>
                  <a:lnTo>
                    <a:pt x="1095111" y="756708"/>
                  </a:lnTo>
                  <a:lnTo>
                    <a:pt x="1099344" y="753533"/>
                  </a:lnTo>
                  <a:lnTo>
                    <a:pt x="1103842" y="751152"/>
                  </a:lnTo>
                  <a:lnTo>
                    <a:pt x="1108340" y="748506"/>
                  </a:lnTo>
                  <a:lnTo>
                    <a:pt x="1113103" y="746125"/>
                  </a:lnTo>
                  <a:lnTo>
                    <a:pt x="1117601" y="744008"/>
                  </a:lnTo>
                  <a:lnTo>
                    <a:pt x="1122628" y="742156"/>
                  </a:lnTo>
                  <a:lnTo>
                    <a:pt x="1127390" y="740039"/>
                  </a:lnTo>
                  <a:lnTo>
                    <a:pt x="1132682" y="738452"/>
                  </a:lnTo>
                  <a:lnTo>
                    <a:pt x="1137709" y="736864"/>
                  </a:lnTo>
                  <a:lnTo>
                    <a:pt x="1148028" y="734219"/>
                  </a:lnTo>
                  <a:lnTo>
                    <a:pt x="1159140" y="732102"/>
                  </a:lnTo>
                  <a:lnTo>
                    <a:pt x="1169988" y="730250"/>
                  </a:lnTo>
                  <a:close/>
                  <a:moveTo>
                    <a:pt x="1185954" y="592728"/>
                  </a:moveTo>
                  <a:lnTo>
                    <a:pt x="1184100" y="592993"/>
                  </a:lnTo>
                  <a:lnTo>
                    <a:pt x="1182511" y="593258"/>
                  </a:lnTo>
                  <a:lnTo>
                    <a:pt x="1179333" y="594052"/>
                  </a:lnTo>
                  <a:lnTo>
                    <a:pt x="1176685" y="595905"/>
                  </a:lnTo>
                  <a:lnTo>
                    <a:pt x="1174036" y="597758"/>
                  </a:lnTo>
                  <a:lnTo>
                    <a:pt x="1172183" y="600405"/>
                  </a:lnTo>
                  <a:lnTo>
                    <a:pt x="1170858" y="603052"/>
                  </a:lnTo>
                  <a:lnTo>
                    <a:pt x="1169534" y="606229"/>
                  </a:lnTo>
                  <a:lnTo>
                    <a:pt x="1169269" y="607817"/>
                  </a:lnTo>
                  <a:lnTo>
                    <a:pt x="1169269" y="609670"/>
                  </a:lnTo>
                  <a:lnTo>
                    <a:pt x="1169269" y="657849"/>
                  </a:lnTo>
                  <a:lnTo>
                    <a:pt x="1159470" y="659702"/>
                  </a:lnTo>
                  <a:lnTo>
                    <a:pt x="1149406" y="661290"/>
                  </a:lnTo>
                  <a:lnTo>
                    <a:pt x="1139872" y="663673"/>
                  </a:lnTo>
                  <a:lnTo>
                    <a:pt x="1130073" y="665790"/>
                  </a:lnTo>
                  <a:lnTo>
                    <a:pt x="1120538" y="668438"/>
                  </a:lnTo>
                  <a:lnTo>
                    <a:pt x="1111004" y="671349"/>
                  </a:lnTo>
                  <a:lnTo>
                    <a:pt x="1101735" y="674526"/>
                  </a:lnTo>
                  <a:lnTo>
                    <a:pt x="1092730" y="677967"/>
                  </a:lnTo>
                  <a:lnTo>
                    <a:pt x="1083990" y="681673"/>
                  </a:lnTo>
                  <a:lnTo>
                    <a:pt x="1075251" y="685379"/>
                  </a:lnTo>
                  <a:lnTo>
                    <a:pt x="1067040" y="689615"/>
                  </a:lnTo>
                  <a:lnTo>
                    <a:pt x="1058566" y="694380"/>
                  </a:lnTo>
                  <a:lnTo>
                    <a:pt x="1050620" y="699145"/>
                  </a:lnTo>
                  <a:lnTo>
                    <a:pt x="1043205" y="704174"/>
                  </a:lnTo>
                  <a:lnTo>
                    <a:pt x="1035789" y="709733"/>
                  </a:lnTo>
                  <a:lnTo>
                    <a:pt x="1028638" y="715292"/>
                  </a:lnTo>
                  <a:lnTo>
                    <a:pt x="1023342" y="719793"/>
                  </a:lnTo>
                  <a:lnTo>
                    <a:pt x="1018310" y="724558"/>
                  </a:lnTo>
                  <a:lnTo>
                    <a:pt x="1013807" y="729322"/>
                  </a:lnTo>
                  <a:lnTo>
                    <a:pt x="1009305" y="734352"/>
                  </a:lnTo>
                  <a:lnTo>
                    <a:pt x="1005068" y="739382"/>
                  </a:lnTo>
                  <a:lnTo>
                    <a:pt x="1000830" y="744411"/>
                  </a:lnTo>
                  <a:lnTo>
                    <a:pt x="997387" y="749706"/>
                  </a:lnTo>
                  <a:lnTo>
                    <a:pt x="993944" y="755265"/>
                  </a:lnTo>
                  <a:lnTo>
                    <a:pt x="990501" y="760559"/>
                  </a:lnTo>
                  <a:lnTo>
                    <a:pt x="987323" y="766118"/>
                  </a:lnTo>
                  <a:lnTo>
                    <a:pt x="984940" y="771677"/>
                  </a:lnTo>
                  <a:lnTo>
                    <a:pt x="982291" y="777236"/>
                  </a:lnTo>
                  <a:lnTo>
                    <a:pt x="980172" y="783060"/>
                  </a:lnTo>
                  <a:lnTo>
                    <a:pt x="978054" y="788884"/>
                  </a:lnTo>
                  <a:lnTo>
                    <a:pt x="976200" y="794443"/>
                  </a:lnTo>
                  <a:lnTo>
                    <a:pt x="974876" y="800531"/>
                  </a:lnTo>
                  <a:lnTo>
                    <a:pt x="973551" y="806355"/>
                  </a:lnTo>
                  <a:lnTo>
                    <a:pt x="972757" y="812179"/>
                  </a:lnTo>
                  <a:lnTo>
                    <a:pt x="971962" y="818003"/>
                  </a:lnTo>
                  <a:lnTo>
                    <a:pt x="971698" y="824356"/>
                  </a:lnTo>
                  <a:lnTo>
                    <a:pt x="971433" y="830180"/>
                  </a:lnTo>
                  <a:lnTo>
                    <a:pt x="971698" y="836003"/>
                  </a:lnTo>
                  <a:lnTo>
                    <a:pt x="971962" y="842092"/>
                  </a:lnTo>
                  <a:lnTo>
                    <a:pt x="972757" y="847916"/>
                  </a:lnTo>
                  <a:lnTo>
                    <a:pt x="973551" y="853739"/>
                  </a:lnTo>
                  <a:lnTo>
                    <a:pt x="974876" y="859563"/>
                  </a:lnTo>
                  <a:lnTo>
                    <a:pt x="976465" y="865652"/>
                  </a:lnTo>
                  <a:lnTo>
                    <a:pt x="978054" y="871211"/>
                  </a:lnTo>
                  <a:lnTo>
                    <a:pt x="980437" y="877035"/>
                  </a:lnTo>
                  <a:lnTo>
                    <a:pt x="982556" y="882858"/>
                  </a:lnTo>
                  <a:lnTo>
                    <a:pt x="985204" y="888417"/>
                  </a:lnTo>
                  <a:lnTo>
                    <a:pt x="988383" y="893976"/>
                  </a:lnTo>
                  <a:lnTo>
                    <a:pt x="991031" y="899006"/>
                  </a:lnTo>
                  <a:lnTo>
                    <a:pt x="994209" y="903771"/>
                  </a:lnTo>
                  <a:lnTo>
                    <a:pt x="997652" y="908536"/>
                  </a:lnTo>
                  <a:lnTo>
                    <a:pt x="1001095" y="913301"/>
                  </a:lnTo>
                  <a:lnTo>
                    <a:pt x="1004803" y="917801"/>
                  </a:lnTo>
                  <a:lnTo>
                    <a:pt x="1008775" y="922301"/>
                  </a:lnTo>
                  <a:lnTo>
                    <a:pt x="1013013" y="926801"/>
                  </a:lnTo>
                  <a:lnTo>
                    <a:pt x="1017250" y="931037"/>
                  </a:lnTo>
                  <a:lnTo>
                    <a:pt x="1021753" y="935272"/>
                  </a:lnTo>
                  <a:lnTo>
                    <a:pt x="1026520" y="939243"/>
                  </a:lnTo>
                  <a:lnTo>
                    <a:pt x="1031287" y="942949"/>
                  </a:lnTo>
                  <a:lnTo>
                    <a:pt x="1036319" y="946390"/>
                  </a:lnTo>
                  <a:lnTo>
                    <a:pt x="1041616" y="949832"/>
                  </a:lnTo>
                  <a:lnTo>
                    <a:pt x="1046913" y="953273"/>
                  </a:lnTo>
                  <a:lnTo>
                    <a:pt x="1052739" y="956450"/>
                  </a:lnTo>
                  <a:lnTo>
                    <a:pt x="1058301" y="959097"/>
                  </a:lnTo>
                  <a:lnTo>
                    <a:pt x="1074456" y="966244"/>
                  </a:lnTo>
                  <a:lnTo>
                    <a:pt x="1100411" y="976833"/>
                  </a:lnTo>
                  <a:lnTo>
                    <a:pt x="1169269" y="1005158"/>
                  </a:lnTo>
                  <a:lnTo>
                    <a:pt x="1169269" y="1219843"/>
                  </a:lnTo>
                  <a:lnTo>
                    <a:pt x="1151260" y="1215872"/>
                  </a:lnTo>
                  <a:lnTo>
                    <a:pt x="1143050" y="1213755"/>
                  </a:lnTo>
                  <a:lnTo>
                    <a:pt x="1135370" y="1211372"/>
                  </a:lnTo>
                  <a:lnTo>
                    <a:pt x="1126365" y="1208725"/>
                  </a:lnTo>
                  <a:lnTo>
                    <a:pt x="1116831" y="1204754"/>
                  </a:lnTo>
                  <a:lnTo>
                    <a:pt x="1107032" y="1200254"/>
                  </a:lnTo>
                  <a:lnTo>
                    <a:pt x="1096968" y="1195489"/>
                  </a:lnTo>
                  <a:lnTo>
                    <a:pt x="1087698" y="1190460"/>
                  </a:lnTo>
                  <a:lnTo>
                    <a:pt x="1078693" y="1185165"/>
                  </a:lnTo>
                  <a:lnTo>
                    <a:pt x="1070483" y="1179341"/>
                  </a:lnTo>
                  <a:lnTo>
                    <a:pt x="1063068" y="1174047"/>
                  </a:lnTo>
                  <a:lnTo>
                    <a:pt x="1058566" y="1170870"/>
                  </a:lnTo>
                  <a:lnTo>
                    <a:pt x="1054593" y="1167164"/>
                  </a:lnTo>
                  <a:lnTo>
                    <a:pt x="1051297" y="1164340"/>
                  </a:lnTo>
                  <a:lnTo>
                    <a:pt x="1050885" y="1163723"/>
                  </a:lnTo>
                  <a:lnTo>
                    <a:pt x="1048502" y="1160811"/>
                  </a:lnTo>
                  <a:lnTo>
                    <a:pt x="1046118" y="1157899"/>
                  </a:lnTo>
                  <a:lnTo>
                    <a:pt x="1043734" y="1154723"/>
                  </a:lnTo>
                  <a:lnTo>
                    <a:pt x="1040821" y="1152076"/>
                  </a:lnTo>
                  <a:lnTo>
                    <a:pt x="1037643" y="1149958"/>
                  </a:lnTo>
                  <a:lnTo>
                    <a:pt x="1034465" y="1148370"/>
                  </a:lnTo>
                  <a:lnTo>
                    <a:pt x="1031022" y="1147046"/>
                  </a:lnTo>
                  <a:lnTo>
                    <a:pt x="1027314" y="1146252"/>
                  </a:lnTo>
                  <a:lnTo>
                    <a:pt x="1023342" y="1145987"/>
                  </a:lnTo>
                  <a:lnTo>
                    <a:pt x="1019899" y="1145987"/>
                  </a:lnTo>
                  <a:lnTo>
                    <a:pt x="1015926" y="1146252"/>
                  </a:lnTo>
                  <a:lnTo>
                    <a:pt x="1011953" y="1147046"/>
                  </a:lnTo>
                  <a:lnTo>
                    <a:pt x="1007981" y="1148370"/>
                  </a:lnTo>
                  <a:lnTo>
                    <a:pt x="1004008" y="1149693"/>
                  </a:lnTo>
                  <a:lnTo>
                    <a:pt x="1000036" y="1151281"/>
                  </a:lnTo>
                  <a:lnTo>
                    <a:pt x="996063" y="1153399"/>
                  </a:lnTo>
                  <a:lnTo>
                    <a:pt x="992620" y="1155517"/>
                  </a:lnTo>
                  <a:lnTo>
                    <a:pt x="988912" y="1157899"/>
                  </a:lnTo>
                  <a:lnTo>
                    <a:pt x="985204" y="1160282"/>
                  </a:lnTo>
                  <a:lnTo>
                    <a:pt x="981762" y="1163194"/>
                  </a:lnTo>
                  <a:lnTo>
                    <a:pt x="978848" y="1166370"/>
                  </a:lnTo>
                  <a:lnTo>
                    <a:pt x="975935" y="1169282"/>
                  </a:lnTo>
                  <a:lnTo>
                    <a:pt x="973022" y="1172459"/>
                  </a:lnTo>
                  <a:lnTo>
                    <a:pt x="970903" y="1175900"/>
                  </a:lnTo>
                  <a:lnTo>
                    <a:pt x="968784" y="1179077"/>
                  </a:lnTo>
                  <a:lnTo>
                    <a:pt x="966930" y="1182518"/>
                  </a:lnTo>
                  <a:lnTo>
                    <a:pt x="965871" y="1186224"/>
                  </a:lnTo>
                  <a:lnTo>
                    <a:pt x="964547" y="1189665"/>
                  </a:lnTo>
                  <a:lnTo>
                    <a:pt x="964017" y="1192842"/>
                  </a:lnTo>
                  <a:lnTo>
                    <a:pt x="963752" y="1196548"/>
                  </a:lnTo>
                  <a:lnTo>
                    <a:pt x="964017" y="1199989"/>
                  </a:lnTo>
                  <a:lnTo>
                    <a:pt x="965076" y="1203166"/>
                  </a:lnTo>
                  <a:lnTo>
                    <a:pt x="966401" y="1206343"/>
                  </a:lnTo>
                  <a:lnTo>
                    <a:pt x="968255" y="1209519"/>
                  </a:lnTo>
                  <a:lnTo>
                    <a:pt x="971698" y="1214019"/>
                  </a:lnTo>
                  <a:lnTo>
                    <a:pt x="975405" y="1218520"/>
                  </a:lnTo>
                  <a:lnTo>
                    <a:pt x="979378" y="1223020"/>
                  </a:lnTo>
                  <a:lnTo>
                    <a:pt x="983615" y="1227255"/>
                  </a:lnTo>
                  <a:lnTo>
                    <a:pt x="988118" y="1231491"/>
                  </a:lnTo>
                  <a:lnTo>
                    <a:pt x="992620" y="1235461"/>
                  </a:lnTo>
                  <a:lnTo>
                    <a:pt x="997652" y="1239432"/>
                  </a:lnTo>
                  <a:lnTo>
                    <a:pt x="1002684" y="1242874"/>
                  </a:lnTo>
                  <a:lnTo>
                    <a:pt x="1007981" y="1246844"/>
                  </a:lnTo>
                  <a:lnTo>
                    <a:pt x="1013278" y="1250286"/>
                  </a:lnTo>
                  <a:lnTo>
                    <a:pt x="1018839" y="1253992"/>
                  </a:lnTo>
                  <a:lnTo>
                    <a:pt x="1024931" y="1257168"/>
                  </a:lnTo>
                  <a:lnTo>
                    <a:pt x="1030757" y="1260345"/>
                  </a:lnTo>
                  <a:lnTo>
                    <a:pt x="1037113" y="1263521"/>
                  </a:lnTo>
                  <a:lnTo>
                    <a:pt x="1049826" y="1269345"/>
                  </a:lnTo>
                  <a:lnTo>
                    <a:pt x="1063333" y="1274904"/>
                  </a:lnTo>
                  <a:lnTo>
                    <a:pt x="1077369" y="1279934"/>
                  </a:lnTo>
                  <a:lnTo>
                    <a:pt x="1091936" y="1284434"/>
                  </a:lnTo>
                  <a:lnTo>
                    <a:pt x="1106502" y="1288670"/>
                  </a:lnTo>
                  <a:lnTo>
                    <a:pt x="1122128" y="1292376"/>
                  </a:lnTo>
                  <a:lnTo>
                    <a:pt x="1137488" y="1295552"/>
                  </a:lnTo>
                  <a:lnTo>
                    <a:pt x="1153379" y="1298199"/>
                  </a:lnTo>
                  <a:lnTo>
                    <a:pt x="1169269" y="1300582"/>
                  </a:lnTo>
                  <a:lnTo>
                    <a:pt x="1169269" y="1347437"/>
                  </a:lnTo>
                  <a:lnTo>
                    <a:pt x="1169269" y="1349290"/>
                  </a:lnTo>
                  <a:lnTo>
                    <a:pt x="1169534" y="1350878"/>
                  </a:lnTo>
                  <a:lnTo>
                    <a:pt x="1170858" y="1354055"/>
                  </a:lnTo>
                  <a:lnTo>
                    <a:pt x="1172183" y="1356702"/>
                  </a:lnTo>
                  <a:lnTo>
                    <a:pt x="1174036" y="1359349"/>
                  </a:lnTo>
                  <a:lnTo>
                    <a:pt x="1176685" y="1361202"/>
                  </a:lnTo>
                  <a:lnTo>
                    <a:pt x="1179333" y="1363055"/>
                  </a:lnTo>
                  <a:lnTo>
                    <a:pt x="1182511" y="1363849"/>
                  </a:lnTo>
                  <a:lnTo>
                    <a:pt x="1184100" y="1364114"/>
                  </a:lnTo>
                  <a:lnTo>
                    <a:pt x="1185954" y="1364114"/>
                  </a:lnTo>
                  <a:lnTo>
                    <a:pt x="1249516" y="1364114"/>
                  </a:lnTo>
                  <a:lnTo>
                    <a:pt x="1251105" y="1364114"/>
                  </a:lnTo>
                  <a:lnTo>
                    <a:pt x="1252694" y="1363849"/>
                  </a:lnTo>
                  <a:lnTo>
                    <a:pt x="1255873" y="1363055"/>
                  </a:lnTo>
                  <a:lnTo>
                    <a:pt x="1258786" y="1361202"/>
                  </a:lnTo>
                  <a:lnTo>
                    <a:pt x="1261169" y="1359349"/>
                  </a:lnTo>
                  <a:lnTo>
                    <a:pt x="1263288" y="1356702"/>
                  </a:lnTo>
                  <a:lnTo>
                    <a:pt x="1264877" y="1354055"/>
                  </a:lnTo>
                  <a:lnTo>
                    <a:pt x="1265672" y="1350878"/>
                  </a:lnTo>
                  <a:lnTo>
                    <a:pt x="1265936" y="1349290"/>
                  </a:lnTo>
                  <a:lnTo>
                    <a:pt x="1265936" y="1347437"/>
                  </a:lnTo>
                  <a:lnTo>
                    <a:pt x="1265936" y="1304553"/>
                  </a:lnTo>
                  <a:lnTo>
                    <a:pt x="1278119" y="1303758"/>
                  </a:lnTo>
                  <a:lnTo>
                    <a:pt x="1290302" y="1302700"/>
                  </a:lnTo>
                  <a:lnTo>
                    <a:pt x="1301690" y="1301376"/>
                  </a:lnTo>
                  <a:lnTo>
                    <a:pt x="1313343" y="1299788"/>
                  </a:lnTo>
                  <a:lnTo>
                    <a:pt x="1324466" y="1297935"/>
                  </a:lnTo>
                  <a:lnTo>
                    <a:pt x="1335855" y="1295817"/>
                  </a:lnTo>
                  <a:lnTo>
                    <a:pt x="1346448" y="1293170"/>
                  </a:lnTo>
                  <a:lnTo>
                    <a:pt x="1356777" y="1290523"/>
                  </a:lnTo>
                  <a:lnTo>
                    <a:pt x="1366841" y="1287611"/>
                  </a:lnTo>
                  <a:lnTo>
                    <a:pt x="1376905" y="1284169"/>
                  </a:lnTo>
                  <a:lnTo>
                    <a:pt x="1386175" y="1280728"/>
                  </a:lnTo>
                  <a:lnTo>
                    <a:pt x="1395179" y="1276757"/>
                  </a:lnTo>
                  <a:lnTo>
                    <a:pt x="1403389" y="1272522"/>
                  </a:lnTo>
                  <a:lnTo>
                    <a:pt x="1411599" y="1268022"/>
                  </a:lnTo>
                  <a:lnTo>
                    <a:pt x="1419280" y="1263257"/>
                  </a:lnTo>
                  <a:lnTo>
                    <a:pt x="1426166" y="1258227"/>
                  </a:lnTo>
                  <a:lnTo>
                    <a:pt x="1431727" y="1253992"/>
                  </a:lnTo>
                  <a:lnTo>
                    <a:pt x="1436494" y="1249491"/>
                  </a:lnTo>
                  <a:lnTo>
                    <a:pt x="1441526" y="1244991"/>
                  </a:lnTo>
                  <a:lnTo>
                    <a:pt x="1446029" y="1240491"/>
                  </a:lnTo>
                  <a:lnTo>
                    <a:pt x="1450531" y="1235726"/>
                  </a:lnTo>
                  <a:lnTo>
                    <a:pt x="1454769" y="1230961"/>
                  </a:lnTo>
                  <a:lnTo>
                    <a:pt x="1458476" y="1226196"/>
                  </a:lnTo>
                  <a:lnTo>
                    <a:pt x="1462184" y="1221167"/>
                  </a:lnTo>
                  <a:lnTo>
                    <a:pt x="1465892" y="1215872"/>
                  </a:lnTo>
                  <a:lnTo>
                    <a:pt x="1469335" y="1210578"/>
                  </a:lnTo>
                  <a:lnTo>
                    <a:pt x="1472248" y="1205284"/>
                  </a:lnTo>
                  <a:lnTo>
                    <a:pt x="1475161" y="1199989"/>
                  </a:lnTo>
                  <a:lnTo>
                    <a:pt x="1478075" y="1194695"/>
                  </a:lnTo>
                  <a:lnTo>
                    <a:pt x="1480458" y="1189136"/>
                  </a:lnTo>
                  <a:lnTo>
                    <a:pt x="1482842" y="1183312"/>
                  </a:lnTo>
                  <a:lnTo>
                    <a:pt x="1484696" y="1177753"/>
                  </a:lnTo>
                  <a:lnTo>
                    <a:pt x="1486550" y="1172194"/>
                  </a:lnTo>
                  <a:lnTo>
                    <a:pt x="1487874" y="1166370"/>
                  </a:lnTo>
                  <a:lnTo>
                    <a:pt x="1489198" y="1160547"/>
                  </a:lnTo>
                  <a:lnTo>
                    <a:pt x="1489992" y="1154723"/>
                  </a:lnTo>
                  <a:lnTo>
                    <a:pt x="1490787" y="1148899"/>
                  </a:lnTo>
                  <a:lnTo>
                    <a:pt x="1491581" y="1142810"/>
                  </a:lnTo>
                  <a:lnTo>
                    <a:pt x="1491846" y="1136987"/>
                  </a:lnTo>
                  <a:lnTo>
                    <a:pt x="1491846" y="1131163"/>
                  </a:lnTo>
                  <a:lnTo>
                    <a:pt x="1491581" y="1125339"/>
                  </a:lnTo>
                  <a:lnTo>
                    <a:pt x="1491317" y="1119251"/>
                  </a:lnTo>
                  <a:lnTo>
                    <a:pt x="1490257" y="1113427"/>
                  </a:lnTo>
                  <a:lnTo>
                    <a:pt x="1489198" y="1107603"/>
                  </a:lnTo>
                  <a:lnTo>
                    <a:pt x="1488139" y="1101515"/>
                  </a:lnTo>
                  <a:lnTo>
                    <a:pt x="1486550" y="1095426"/>
                  </a:lnTo>
                  <a:lnTo>
                    <a:pt x="1484431" y="1089867"/>
                  </a:lnTo>
                  <a:lnTo>
                    <a:pt x="1482577" y="1084043"/>
                  </a:lnTo>
                  <a:lnTo>
                    <a:pt x="1479664" y="1077690"/>
                  </a:lnTo>
                  <a:lnTo>
                    <a:pt x="1476486" y="1071866"/>
                  </a:lnTo>
                  <a:lnTo>
                    <a:pt x="1473307" y="1066043"/>
                  </a:lnTo>
                  <a:lnTo>
                    <a:pt x="1469070" y="1060219"/>
                  </a:lnTo>
                  <a:lnTo>
                    <a:pt x="1464832" y="1054924"/>
                  </a:lnTo>
                  <a:lnTo>
                    <a:pt x="1459801" y="1049630"/>
                  </a:lnTo>
                  <a:lnTo>
                    <a:pt x="1454769" y="1044336"/>
                  </a:lnTo>
                  <a:lnTo>
                    <a:pt x="1448942" y="1039306"/>
                  </a:lnTo>
                  <a:lnTo>
                    <a:pt x="1443115" y="1034541"/>
                  </a:lnTo>
                  <a:lnTo>
                    <a:pt x="1437024" y="1029776"/>
                  </a:lnTo>
                  <a:lnTo>
                    <a:pt x="1430403" y="1025011"/>
                  </a:lnTo>
                  <a:lnTo>
                    <a:pt x="1423782" y="1020511"/>
                  </a:lnTo>
                  <a:lnTo>
                    <a:pt x="1416631" y="1016011"/>
                  </a:lnTo>
                  <a:lnTo>
                    <a:pt x="1409481" y="1011776"/>
                  </a:lnTo>
                  <a:lnTo>
                    <a:pt x="1402065" y="1007540"/>
                  </a:lnTo>
                  <a:lnTo>
                    <a:pt x="1394385" y="1003569"/>
                  </a:lnTo>
                  <a:lnTo>
                    <a:pt x="1378759" y="995628"/>
                  </a:lnTo>
                  <a:lnTo>
                    <a:pt x="1362604" y="988216"/>
                  </a:lnTo>
                  <a:lnTo>
                    <a:pt x="1346183" y="981333"/>
                  </a:lnTo>
                  <a:lnTo>
                    <a:pt x="1329498" y="974715"/>
                  </a:lnTo>
                  <a:lnTo>
                    <a:pt x="1313343" y="968362"/>
                  </a:lnTo>
                  <a:lnTo>
                    <a:pt x="1296923" y="962273"/>
                  </a:lnTo>
                  <a:lnTo>
                    <a:pt x="1265936" y="951420"/>
                  </a:lnTo>
                  <a:lnTo>
                    <a:pt x="1265936" y="735411"/>
                  </a:lnTo>
                  <a:lnTo>
                    <a:pt x="1278914" y="738588"/>
                  </a:lnTo>
                  <a:lnTo>
                    <a:pt x="1291361" y="742029"/>
                  </a:lnTo>
                  <a:lnTo>
                    <a:pt x="1295864" y="743352"/>
                  </a:lnTo>
                  <a:lnTo>
                    <a:pt x="1300366" y="744941"/>
                  </a:lnTo>
                  <a:lnTo>
                    <a:pt x="1310165" y="749176"/>
                  </a:lnTo>
                  <a:lnTo>
                    <a:pt x="1319964" y="754206"/>
                  </a:lnTo>
                  <a:lnTo>
                    <a:pt x="1329763" y="759765"/>
                  </a:lnTo>
                  <a:lnTo>
                    <a:pt x="1339562" y="765589"/>
                  </a:lnTo>
                  <a:lnTo>
                    <a:pt x="1348567" y="771412"/>
                  </a:lnTo>
                  <a:lnTo>
                    <a:pt x="1357042" y="777236"/>
                  </a:lnTo>
                  <a:lnTo>
                    <a:pt x="1364458" y="782795"/>
                  </a:lnTo>
                  <a:lnTo>
                    <a:pt x="1368960" y="786237"/>
                  </a:lnTo>
                  <a:lnTo>
                    <a:pt x="1373197" y="789943"/>
                  </a:lnTo>
                  <a:lnTo>
                    <a:pt x="1376375" y="792855"/>
                  </a:lnTo>
                  <a:lnTo>
                    <a:pt x="1376111" y="792590"/>
                  </a:lnTo>
                  <a:lnTo>
                    <a:pt x="1376905" y="793384"/>
                  </a:lnTo>
                  <a:lnTo>
                    <a:pt x="1379024" y="796296"/>
                  </a:lnTo>
                  <a:lnTo>
                    <a:pt x="1381407" y="798943"/>
                  </a:lnTo>
                  <a:lnTo>
                    <a:pt x="1384056" y="802384"/>
                  </a:lnTo>
                  <a:lnTo>
                    <a:pt x="1386969" y="805032"/>
                  </a:lnTo>
                  <a:lnTo>
                    <a:pt x="1389882" y="807149"/>
                  </a:lnTo>
                  <a:lnTo>
                    <a:pt x="1393060" y="808738"/>
                  </a:lnTo>
                  <a:lnTo>
                    <a:pt x="1396768" y="810061"/>
                  </a:lnTo>
                  <a:lnTo>
                    <a:pt x="1400476" y="810855"/>
                  </a:lnTo>
                  <a:lnTo>
                    <a:pt x="1404184" y="811120"/>
                  </a:lnTo>
                  <a:lnTo>
                    <a:pt x="1407892" y="811120"/>
                  </a:lnTo>
                  <a:lnTo>
                    <a:pt x="1411599" y="810591"/>
                  </a:lnTo>
                  <a:lnTo>
                    <a:pt x="1415837" y="810061"/>
                  </a:lnTo>
                  <a:lnTo>
                    <a:pt x="1419809" y="808738"/>
                  </a:lnTo>
                  <a:lnTo>
                    <a:pt x="1423782" y="807414"/>
                  </a:lnTo>
                  <a:lnTo>
                    <a:pt x="1427755" y="805826"/>
                  </a:lnTo>
                  <a:lnTo>
                    <a:pt x="1431198" y="803708"/>
                  </a:lnTo>
                  <a:lnTo>
                    <a:pt x="1435170" y="801590"/>
                  </a:lnTo>
                  <a:lnTo>
                    <a:pt x="1438878" y="798943"/>
                  </a:lnTo>
                  <a:lnTo>
                    <a:pt x="1442321" y="796561"/>
                  </a:lnTo>
                  <a:lnTo>
                    <a:pt x="1445764" y="793649"/>
                  </a:lnTo>
                  <a:lnTo>
                    <a:pt x="1448677" y="790737"/>
                  </a:lnTo>
                  <a:lnTo>
                    <a:pt x="1451855" y="787825"/>
                  </a:lnTo>
                  <a:lnTo>
                    <a:pt x="1454504" y="784384"/>
                  </a:lnTo>
                  <a:lnTo>
                    <a:pt x="1456622" y="780942"/>
                  </a:lnTo>
                  <a:lnTo>
                    <a:pt x="1458741" y="777766"/>
                  </a:lnTo>
                  <a:lnTo>
                    <a:pt x="1460595" y="774324"/>
                  </a:lnTo>
                  <a:lnTo>
                    <a:pt x="1461919" y="770883"/>
                  </a:lnTo>
                  <a:lnTo>
                    <a:pt x="1462714" y="767442"/>
                  </a:lnTo>
                  <a:lnTo>
                    <a:pt x="1463773" y="764000"/>
                  </a:lnTo>
                  <a:lnTo>
                    <a:pt x="1463773" y="760559"/>
                  </a:lnTo>
                  <a:lnTo>
                    <a:pt x="1463243" y="757118"/>
                  </a:lnTo>
                  <a:lnTo>
                    <a:pt x="1462449" y="753676"/>
                  </a:lnTo>
                  <a:lnTo>
                    <a:pt x="1461125" y="750765"/>
                  </a:lnTo>
                  <a:lnTo>
                    <a:pt x="1459536" y="747588"/>
                  </a:lnTo>
                  <a:lnTo>
                    <a:pt x="1456622" y="743882"/>
                  </a:lnTo>
                  <a:lnTo>
                    <a:pt x="1453709" y="740441"/>
                  </a:lnTo>
                  <a:lnTo>
                    <a:pt x="1447618" y="733558"/>
                  </a:lnTo>
                  <a:lnTo>
                    <a:pt x="1440467" y="726675"/>
                  </a:lnTo>
                  <a:lnTo>
                    <a:pt x="1432787" y="720322"/>
                  </a:lnTo>
                  <a:lnTo>
                    <a:pt x="1424577" y="713969"/>
                  </a:lnTo>
                  <a:lnTo>
                    <a:pt x="1415837" y="707616"/>
                  </a:lnTo>
                  <a:lnTo>
                    <a:pt x="1406567" y="701792"/>
                  </a:lnTo>
                  <a:lnTo>
                    <a:pt x="1397033" y="696233"/>
                  </a:lnTo>
                  <a:lnTo>
                    <a:pt x="1387234" y="691203"/>
                  </a:lnTo>
                  <a:lnTo>
                    <a:pt x="1377435" y="685909"/>
                  </a:lnTo>
                  <a:lnTo>
                    <a:pt x="1367106" y="681144"/>
                  </a:lnTo>
                  <a:lnTo>
                    <a:pt x="1357042" y="677173"/>
                  </a:lnTo>
                  <a:lnTo>
                    <a:pt x="1346978" y="673467"/>
                  </a:lnTo>
                  <a:lnTo>
                    <a:pt x="1336914" y="669761"/>
                  </a:lnTo>
                  <a:lnTo>
                    <a:pt x="1327380" y="666849"/>
                  </a:lnTo>
                  <a:lnTo>
                    <a:pt x="1317845" y="664467"/>
                  </a:lnTo>
                  <a:lnTo>
                    <a:pt x="1305133" y="661555"/>
                  </a:lnTo>
                  <a:lnTo>
                    <a:pt x="1292421" y="659437"/>
                  </a:lnTo>
                  <a:lnTo>
                    <a:pt x="1279179" y="657584"/>
                  </a:lnTo>
                  <a:lnTo>
                    <a:pt x="1265936" y="656261"/>
                  </a:lnTo>
                  <a:lnTo>
                    <a:pt x="1265936" y="609670"/>
                  </a:lnTo>
                  <a:lnTo>
                    <a:pt x="1265936" y="607817"/>
                  </a:lnTo>
                  <a:lnTo>
                    <a:pt x="1265672" y="606229"/>
                  </a:lnTo>
                  <a:lnTo>
                    <a:pt x="1264877" y="603052"/>
                  </a:lnTo>
                  <a:lnTo>
                    <a:pt x="1263288" y="600405"/>
                  </a:lnTo>
                  <a:lnTo>
                    <a:pt x="1261169" y="597758"/>
                  </a:lnTo>
                  <a:lnTo>
                    <a:pt x="1258786" y="595905"/>
                  </a:lnTo>
                  <a:lnTo>
                    <a:pt x="1255873" y="594052"/>
                  </a:lnTo>
                  <a:lnTo>
                    <a:pt x="1252694" y="593258"/>
                  </a:lnTo>
                  <a:lnTo>
                    <a:pt x="1251105" y="592993"/>
                  </a:lnTo>
                  <a:lnTo>
                    <a:pt x="1249516" y="592728"/>
                  </a:lnTo>
                  <a:lnTo>
                    <a:pt x="1185954" y="592728"/>
                  </a:lnTo>
                  <a:close/>
                  <a:moveTo>
                    <a:pt x="994739" y="469900"/>
                  </a:moveTo>
                  <a:lnTo>
                    <a:pt x="1212438" y="469900"/>
                  </a:lnTo>
                  <a:lnTo>
                    <a:pt x="1243160" y="469900"/>
                  </a:lnTo>
                  <a:lnTo>
                    <a:pt x="1460860" y="469900"/>
                  </a:lnTo>
                  <a:lnTo>
                    <a:pt x="1464568" y="475988"/>
                  </a:lnTo>
                  <a:lnTo>
                    <a:pt x="1468540" y="482341"/>
                  </a:lnTo>
                  <a:lnTo>
                    <a:pt x="1472513" y="488430"/>
                  </a:lnTo>
                  <a:lnTo>
                    <a:pt x="1477545" y="494783"/>
                  </a:lnTo>
                  <a:lnTo>
                    <a:pt x="1482842" y="501136"/>
                  </a:lnTo>
                  <a:lnTo>
                    <a:pt x="1488139" y="507490"/>
                  </a:lnTo>
                  <a:lnTo>
                    <a:pt x="1493965" y="514107"/>
                  </a:lnTo>
                  <a:lnTo>
                    <a:pt x="1500321" y="520725"/>
                  </a:lnTo>
                  <a:lnTo>
                    <a:pt x="1513563" y="534226"/>
                  </a:lnTo>
                  <a:lnTo>
                    <a:pt x="1528394" y="547991"/>
                  </a:lnTo>
                  <a:lnTo>
                    <a:pt x="1544020" y="562021"/>
                  </a:lnTo>
                  <a:lnTo>
                    <a:pt x="1560705" y="576845"/>
                  </a:lnTo>
                  <a:lnTo>
                    <a:pt x="1595929" y="607553"/>
                  </a:lnTo>
                  <a:lnTo>
                    <a:pt x="1614733" y="623700"/>
                  </a:lnTo>
                  <a:lnTo>
                    <a:pt x="1633801" y="640113"/>
                  </a:lnTo>
                  <a:lnTo>
                    <a:pt x="1652870" y="657584"/>
                  </a:lnTo>
                  <a:lnTo>
                    <a:pt x="1672468" y="675585"/>
                  </a:lnTo>
                  <a:lnTo>
                    <a:pt x="1691802" y="694115"/>
                  </a:lnTo>
                  <a:lnTo>
                    <a:pt x="1711400" y="713704"/>
                  </a:lnTo>
                  <a:lnTo>
                    <a:pt x="1720934" y="723499"/>
                  </a:lnTo>
                  <a:lnTo>
                    <a:pt x="1730469" y="733558"/>
                  </a:lnTo>
                  <a:lnTo>
                    <a:pt x="1740003" y="743882"/>
                  </a:lnTo>
                  <a:lnTo>
                    <a:pt x="1749272" y="754206"/>
                  </a:lnTo>
                  <a:lnTo>
                    <a:pt x="1758542" y="765059"/>
                  </a:lnTo>
                  <a:lnTo>
                    <a:pt x="1767811" y="775913"/>
                  </a:lnTo>
                  <a:lnTo>
                    <a:pt x="1776816" y="787295"/>
                  </a:lnTo>
                  <a:lnTo>
                    <a:pt x="1785556" y="798414"/>
                  </a:lnTo>
                  <a:lnTo>
                    <a:pt x="1794295" y="810061"/>
                  </a:lnTo>
                  <a:lnTo>
                    <a:pt x="1802770" y="821709"/>
                  </a:lnTo>
                  <a:lnTo>
                    <a:pt x="1810716" y="833886"/>
                  </a:lnTo>
                  <a:lnTo>
                    <a:pt x="1818926" y="845798"/>
                  </a:lnTo>
                  <a:lnTo>
                    <a:pt x="1826606" y="858504"/>
                  </a:lnTo>
                  <a:lnTo>
                    <a:pt x="1834286" y="871211"/>
                  </a:lnTo>
                  <a:lnTo>
                    <a:pt x="1841437" y="884182"/>
                  </a:lnTo>
                  <a:lnTo>
                    <a:pt x="1848323" y="897418"/>
                  </a:lnTo>
                  <a:lnTo>
                    <a:pt x="1854944" y="910918"/>
                  </a:lnTo>
                  <a:lnTo>
                    <a:pt x="1861035" y="924684"/>
                  </a:lnTo>
                  <a:lnTo>
                    <a:pt x="1867127" y="938714"/>
                  </a:lnTo>
                  <a:lnTo>
                    <a:pt x="1872688" y="953008"/>
                  </a:lnTo>
                  <a:lnTo>
                    <a:pt x="1877985" y="967303"/>
                  </a:lnTo>
                  <a:lnTo>
                    <a:pt x="1882752" y="982127"/>
                  </a:lnTo>
                  <a:lnTo>
                    <a:pt x="1887255" y="997481"/>
                  </a:lnTo>
                  <a:lnTo>
                    <a:pt x="1891227" y="1012834"/>
                  </a:lnTo>
                  <a:lnTo>
                    <a:pt x="1894935" y="1028188"/>
                  </a:lnTo>
                  <a:lnTo>
                    <a:pt x="1897848" y="1044336"/>
                  </a:lnTo>
                  <a:lnTo>
                    <a:pt x="1900762" y="1060483"/>
                  </a:lnTo>
                  <a:lnTo>
                    <a:pt x="1903145" y="1077161"/>
                  </a:lnTo>
                  <a:lnTo>
                    <a:pt x="1904734" y="1094103"/>
                  </a:lnTo>
                  <a:lnTo>
                    <a:pt x="1905794" y="1111309"/>
                  </a:lnTo>
                  <a:lnTo>
                    <a:pt x="1906588" y="1128516"/>
                  </a:lnTo>
                  <a:lnTo>
                    <a:pt x="1906588" y="1146517"/>
                  </a:lnTo>
                  <a:lnTo>
                    <a:pt x="1906323" y="1161076"/>
                  </a:lnTo>
                  <a:lnTo>
                    <a:pt x="1905529" y="1175635"/>
                  </a:lnTo>
                  <a:lnTo>
                    <a:pt x="1904469" y="1189665"/>
                  </a:lnTo>
                  <a:lnTo>
                    <a:pt x="1903145" y="1203166"/>
                  </a:lnTo>
                  <a:lnTo>
                    <a:pt x="1901027" y="1216667"/>
                  </a:lnTo>
                  <a:lnTo>
                    <a:pt x="1898908" y="1229108"/>
                  </a:lnTo>
                  <a:lnTo>
                    <a:pt x="1896259" y="1241815"/>
                  </a:lnTo>
                  <a:lnTo>
                    <a:pt x="1893081" y="1253992"/>
                  </a:lnTo>
                  <a:lnTo>
                    <a:pt x="1889903" y="1265639"/>
                  </a:lnTo>
                  <a:lnTo>
                    <a:pt x="1886195" y="1277287"/>
                  </a:lnTo>
                  <a:lnTo>
                    <a:pt x="1881958" y="1288140"/>
                  </a:lnTo>
                  <a:lnTo>
                    <a:pt x="1877720" y="1299258"/>
                  </a:lnTo>
                  <a:lnTo>
                    <a:pt x="1872953" y="1309582"/>
                  </a:lnTo>
                  <a:lnTo>
                    <a:pt x="1867656" y="1319641"/>
                  </a:lnTo>
                  <a:lnTo>
                    <a:pt x="1862360" y="1329436"/>
                  </a:lnTo>
                  <a:lnTo>
                    <a:pt x="1856268" y="1338966"/>
                  </a:lnTo>
                  <a:lnTo>
                    <a:pt x="1850177" y="1347966"/>
                  </a:lnTo>
                  <a:lnTo>
                    <a:pt x="1843556" y="1356967"/>
                  </a:lnTo>
                  <a:lnTo>
                    <a:pt x="1836670" y="1365437"/>
                  </a:lnTo>
                  <a:lnTo>
                    <a:pt x="1829254" y="1373908"/>
                  </a:lnTo>
                  <a:lnTo>
                    <a:pt x="1821839" y="1381850"/>
                  </a:lnTo>
                  <a:lnTo>
                    <a:pt x="1813894" y="1389262"/>
                  </a:lnTo>
                  <a:lnTo>
                    <a:pt x="1805684" y="1396939"/>
                  </a:lnTo>
                  <a:lnTo>
                    <a:pt x="1797209" y="1404086"/>
                  </a:lnTo>
                  <a:lnTo>
                    <a:pt x="1788204" y="1410969"/>
                  </a:lnTo>
                  <a:lnTo>
                    <a:pt x="1779464" y="1417587"/>
                  </a:lnTo>
                  <a:lnTo>
                    <a:pt x="1769665" y="1423675"/>
                  </a:lnTo>
                  <a:lnTo>
                    <a:pt x="1759866" y="1429764"/>
                  </a:lnTo>
                  <a:lnTo>
                    <a:pt x="1749802" y="1435588"/>
                  </a:lnTo>
                  <a:lnTo>
                    <a:pt x="1739473" y="1441411"/>
                  </a:lnTo>
                  <a:lnTo>
                    <a:pt x="1728615" y="1446706"/>
                  </a:lnTo>
                  <a:lnTo>
                    <a:pt x="1717756" y="1451735"/>
                  </a:lnTo>
                  <a:lnTo>
                    <a:pt x="1706633" y="1456500"/>
                  </a:lnTo>
                  <a:lnTo>
                    <a:pt x="1694980" y="1461000"/>
                  </a:lnTo>
                  <a:lnTo>
                    <a:pt x="1683327" y="1465501"/>
                  </a:lnTo>
                  <a:lnTo>
                    <a:pt x="1671144" y="1469736"/>
                  </a:lnTo>
                  <a:lnTo>
                    <a:pt x="1658432" y="1473707"/>
                  </a:lnTo>
                  <a:lnTo>
                    <a:pt x="1645719" y="1477413"/>
                  </a:lnTo>
                  <a:lnTo>
                    <a:pt x="1633007" y="1480854"/>
                  </a:lnTo>
                  <a:lnTo>
                    <a:pt x="1619765" y="1484295"/>
                  </a:lnTo>
                  <a:lnTo>
                    <a:pt x="1606258" y="1487472"/>
                  </a:lnTo>
                  <a:lnTo>
                    <a:pt x="1592486" y="1490384"/>
                  </a:lnTo>
                  <a:lnTo>
                    <a:pt x="1578450" y="1493296"/>
                  </a:lnTo>
                  <a:lnTo>
                    <a:pt x="1563883" y="1495943"/>
                  </a:lnTo>
                  <a:lnTo>
                    <a:pt x="1549582" y="1498325"/>
                  </a:lnTo>
                  <a:lnTo>
                    <a:pt x="1534751" y="1500708"/>
                  </a:lnTo>
                  <a:lnTo>
                    <a:pt x="1519655" y="1502561"/>
                  </a:lnTo>
                  <a:lnTo>
                    <a:pt x="1504294" y="1504679"/>
                  </a:lnTo>
                  <a:lnTo>
                    <a:pt x="1488933" y="1506267"/>
                  </a:lnTo>
                  <a:lnTo>
                    <a:pt x="1473307" y="1507855"/>
                  </a:lnTo>
                  <a:lnTo>
                    <a:pt x="1440997" y="1510767"/>
                  </a:lnTo>
                  <a:lnTo>
                    <a:pt x="1407627" y="1512885"/>
                  </a:lnTo>
                  <a:lnTo>
                    <a:pt x="1373727" y="1515003"/>
                  </a:lnTo>
                  <a:lnTo>
                    <a:pt x="1338768" y="1516061"/>
                  </a:lnTo>
                  <a:lnTo>
                    <a:pt x="1302749" y="1517120"/>
                  </a:lnTo>
                  <a:lnTo>
                    <a:pt x="1266201" y="1517385"/>
                  </a:lnTo>
                  <a:lnTo>
                    <a:pt x="1228859" y="1517650"/>
                  </a:lnTo>
                  <a:lnTo>
                    <a:pt x="1227799" y="1517650"/>
                  </a:lnTo>
                  <a:lnTo>
                    <a:pt x="1226740" y="1517650"/>
                  </a:lnTo>
                  <a:lnTo>
                    <a:pt x="1189662" y="1517385"/>
                  </a:lnTo>
                  <a:lnTo>
                    <a:pt x="1152849" y="1517120"/>
                  </a:lnTo>
                  <a:lnTo>
                    <a:pt x="1117096" y="1516061"/>
                  </a:lnTo>
                  <a:lnTo>
                    <a:pt x="1082136" y="1515003"/>
                  </a:lnTo>
                  <a:lnTo>
                    <a:pt x="1048237" y="1512885"/>
                  </a:lnTo>
                  <a:lnTo>
                    <a:pt x="1014867" y="1510767"/>
                  </a:lnTo>
                  <a:lnTo>
                    <a:pt x="982556" y="1507855"/>
                  </a:lnTo>
                  <a:lnTo>
                    <a:pt x="966930" y="1506267"/>
                  </a:lnTo>
                  <a:lnTo>
                    <a:pt x="951570" y="1504679"/>
                  </a:lnTo>
                  <a:lnTo>
                    <a:pt x="935944" y="1502561"/>
                  </a:lnTo>
                  <a:lnTo>
                    <a:pt x="921113" y="1500708"/>
                  </a:lnTo>
                  <a:lnTo>
                    <a:pt x="906282" y="1498325"/>
                  </a:lnTo>
                  <a:lnTo>
                    <a:pt x="891451" y="1495943"/>
                  </a:lnTo>
                  <a:lnTo>
                    <a:pt x="877149" y="1493296"/>
                  </a:lnTo>
                  <a:lnTo>
                    <a:pt x="863377" y="1490384"/>
                  </a:lnTo>
                  <a:lnTo>
                    <a:pt x="849606" y="1487472"/>
                  </a:lnTo>
                  <a:lnTo>
                    <a:pt x="836099" y="1484295"/>
                  </a:lnTo>
                  <a:lnTo>
                    <a:pt x="822592" y="1480854"/>
                  </a:lnTo>
                  <a:lnTo>
                    <a:pt x="809879" y="1477413"/>
                  </a:lnTo>
                  <a:lnTo>
                    <a:pt x="797167" y="1473707"/>
                  </a:lnTo>
                  <a:lnTo>
                    <a:pt x="784719" y="1469736"/>
                  </a:lnTo>
                  <a:lnTo>
                    <a:pt x="772537" y="1465501"/>
                  </a:lnTo>
                  <a:lnTo>
                    <a:pt x="760884" y="1461000"/>
                  </a:lnTo>
                  <a:lnTo>
                    <a:pt x="749231" y="1456500"/>
                  </a:lnTo>
                  <a:lnTo>
                    <a:pt x="737842" y="1451735"/>
                  </a:lnTo>
                  <a:lnTo>
                    <a:pt x="726719" y="1446706"/>
                  </a:lnTo>
                  <a:lnTo>
                    <a:pt x="716125" y="1441411"/>
                  </a:lnTo>
                  <a:lnTo>
                    <a:pt x="705797" y="1435588"/>
                  </a:lnTo>
                  <a:lnTo>
                    <a:pt x="695733" y="1429764"/>
                  </a:lnTo>
                  <a:lnTo>
                    <a:pt x="686198" y="1423675"/>
                  </a:lnTo>
                  <a:lnTo>
                    <a:pt x="676399" y="1417587"/>
                  </a:lnTo>
                  <a:lnTo>
                    <a:pt x="667130" y="1410969"/>
                  </a:lnTo>
                  <a:lnTo>
                    <a:pt x="658655" y="1404086"/>
                  </a:lnTo>
                  <a:lnTo>
                    <a:pt x="650180" y="1396939"/>
                  </a:lnTo>
                  <a:lnTo>
                    <a:pt x="641705" y="1389262"/>
                  </a:lnTo>
                  <a:lnTo>
                    <a:pt x="633760" y="1381850"/>
                  </a:lnTo>
                  <a:lnTo>
                    <a:pt x="626609" y="1373908"/>
                  </a:lnTo>
                  <a:lnTo>
                    <a:pt x="619193" y="1365437"/>
                  </a:lnTo>
                  <a:lnTo>
                    <a:pt x="612043" y="1356967"/>
                  </a:lnTo>
                  <a:lnTo>
                    <a:pt x="605687" y="1347966"/>
                  </a:lnTo>
                  <a:lnTo>
                    <a:pt x="599595" y="1338966"/>
                  </a:lnTo>
                  <a:lnTo>
                    <a:pt x="593504" y="1329436"/>
                  </a:lnTo>
                  <a:lnTo>
                    <a:pt x="588207" y="1319641"/>
                  </a:lnTo>
                  <a:lnTo>
                    <a:pt x="582910" y="1309582"/>
                  </a:lnTo>
                  <a:lnTo>
                    <a:pt x="578143" y="1299258"/>
                  </a:lnTo>
                  <a:lnTo>
                    <a:pt x="573641" y="1288140"/>
                  </a:lnTo>
                  <a:lnTo>
                    <a:pt x="569668" y="1277287"/>
                  </a:lnTo>
                  <a:lnTo>
                    <a:pt x="565695" y="1265639"/>
                  </a:lnTo>
                  <a:lnTo>
                    <a:pt x="562517" y="1253992"/>
                  </a:lnTo>
                  <a:lnTo>
                    <a:pt x="559604" y="1241815"/>
                  </a:lnTo>
                  <a:lnTo>
                    <a:pt x="556691" y="1229108"/>
                  </a:lnTo>
                  <a:lnTo>
                    <a:pt x="554572" y="1216667"/>
                  </a:lnTo>
                  <a:lnTo>
                    <a:pt x="552718" y="1203166"/>
                  </a:lnTo>
                  <a:lnTo>
                    <a:pt x="551129" y="1189665"/>
                  </a:lnTo>
                  <a:lnTo>
                    <a:pt x="550070" y="1175635"/>
                  </a:lnTo>
                  <a:lnTo>
                    <a:pt x="549540" y="1161076"/>
                  </a:lnTo>
                  <a:lnTo>
                    <a:pt x="549275" y="1146517"/>
                  </a:lnTo>
                  <a:lnTo>
                    <a:pt x="549275" y="1128516"/>
                  </a:lnTo>
                  <a:lnTo>
                    <a:pt x="549805" y="1111309"/>
                  </a:lnTo>
                  <a:lnTo>
                    <a:pt x="551129" y="1094103"/>
                  </a:lnTo>
                  <a:lnTo>
                    <a:pt x="552718" y="1077161"/>
                  </a:lnTo>
                  <a:lnTo>
                    <a:pt x="555102" y="1060483"/>
                  </a:lnTo>
                  <a:lnTo>
                    <a:pt x="557485" y="1044336"/>
                  </a:lnTo>
                  <a:lnTo>
                    <a:pt x="560663" y="1028188"/>
                  </a:lnTo>
                  <a:lnTo>
                    <a:pt x="564371" y="1012834"/>
                  </a:lnTo>
                  <a:lnTo>
                    <a:pt x="568344" y="997481"/>
                  </a:lnTo>
                  <a:lnTo>
                    <a:pt x="572846" y="982127"/>
                  </a:lnTo>
                  <a:lnTo>
                    <a:pt x="577878" y="967303"/>
                  </a:lnTo>
                  <a:lnTo>
                    <a:pt x="582910" y="953008"/>
                  </a:lnTo>
                  <a:lnTo>
                    <a:pt x="588472" y="938714"/>
                  </a:lnTo>
                  <a:lnTo>
                    <a:pt x="594563" y="924684"/>
                  </a:lnTo>
                  <a:lnTo>
                    <a:pt x="600919" y="910918"/>
                  </a:lnTo>
                  <a:lnTo>
                    <a:pt x="607276" y="897418"/>
                  </a:lnTo>
                  <a:lnTo>
                    <a:pt x="614426" y="884182"/>
                  </a:lnTo>
                  <a:lnTo>
                    <a:pt x="621577" y="871211"/>
                  </a:lnTo>
                  <a:lnTo>
                    <a:pt x="628993" y="858504"/>
                  </a:lnTo>
                  <a:lnTo>
                    <a:pt x="636938" y="845798"/>
                  </a:lnTo>
                  <a:lnTo>
                    <a:pt x="644883" y="833886"/>
                  </a:lnTo>
                  <a:lnTo>
                    <a:pt x="653093" y="821709"/>
                  </a:lnTo>
                  <a:lnTo>
                    <a:pt x="661568" y="810061"/>
                  </a:lnTo>
                  <a:lnTo>
                    <a:pt x="670043" y="798414"/>
                  </a:lnTo>
                  <a:lnTo>
                    <a:pt x="679048" y="787295"/>
                  </a:lnTo>
                  <a:lnTo>
                    <a:pt x="688052" y="775913"/>
                  </a:lnTo>
                  <a:lnTo>
                    <a:pt x="697057" y="765059"/>
                  </a:lnTo>
                  <a:lnTo>
                    <a:pt x="706326" y="754206"/>
                  </a:lnTo>
                  <a:lnTo>
                    <a:pt x="715596" y="743882"/>
                  </a:lnTo>
                  <a:lnTo>
                    <a:pt x="725130" y="733558"/>
                  </a:lnTo>
                  <a:lnTo>
                    <a:pt x="734664" y="723499"/>
                  </a:lnTo>
                  <a:lnTo>
                    <a:pt x="744463" y="713704"/>
                  </a:lnTo>
                  <a:lnTo>
                    <a:pt x="764062" y="694115"/>
                  </a:lnTo>
                  <a:lnTo>
                    <a:pt x="783395" y="675585"/>
                  </a:lnTo>
                  <a:lnTo>
                    <a:pt x="802729" y="657584"/>
                  </a:lnTo>
                  <a:lnTo>
                    <a:pt x="822062" y="640113"/>
                  </a:lnTo>
                  <a:lnTo>
                    <a:pt x="841131" y="623700"/>
                  </a:lnTo>
                  <a:lnTo>
                    <a:pt x="859934" y="607553"/>
                  </a:lnTo>
                  <a:lnTo>
                    <a:pt x="895158" y="576845"/>
                  </a:lnTo>
                  <a:lnTo>
                    <a:pt x="911843" y="562021"/>
                  </a:lnTo>
                  <a:lnTo>
                    <a:pt x="927204" y="547991"/>
                  </a:lnTo>
                  <a:lnTo>
                    <a:pt x="941770" y="534226"/>
                  </a:lnTo>
                  <a:lnTo>
                    <a:pt x="955277" y="520725"/>
                  </a:lnTo>
                  <a:lnTo>
                    <a:pt x="961634" y="514107"/>
                  </a:lnTo>
                  <a:lnTo>
                    <a:pt x="967460" y="507490"/>
                  </a:lnTo>
                  <a:lnTo>
                    <a:pt x="973022" y="501136"/>
                  </a:lnTo>
                  <a:lnTo>
                    <a:pt x="978054" y="494783"/>
                  </a:lnTo>
                  <a:lnTo>
                    <a:pt x="982821" y="488430"/>
                  </a:lnTo>
                  <a:lnTo>
                    <a:pt x="987323" y="482341"/>
                  </a:lnTo>
                  <a:lnTo>
                    <a:pt x="991296" y="475988"/>
                  </a:lnTo>
                  <a:lnTo>
                    <a:pt x="994739" y="469900"/>
                  </a:lnTo>
                  <a:close/>
                  <a:moveTo>
                    <a:pt x="1025790" y="350837"/>
                  </a:moveTo>
                  <a:lnTo>
                    <a:pt x="1427428" y="350837"/>
                  </a:lnTo>
                  <a:lnTo>
                    <a:pt x="1431926" y="351101"/>
                  </a:lnTo>
                  <a:lnTo>
                    <a:pt x="1436159" y="351631"/>
                  </a:lnTo>
                  <a:lnTo>
                    <a:pt x="1440657" y="352953"/>
                  </a:lnTo>
                  <a:lnTo>
                    <a:pt x="1444361" y="354012"/>
                  </a:lnTo>
                  <a:lnTo>
                    <a:pt x="1448330" y="355599"/>
                  </a:lnTo>
                  <a:lnTo>
                    <a:pt x="1452034" y="357716"/>
                  </a:lnTo>
                  <a:lnTo>
                    <a:pt x="1455474" y="359833"/>
                  </a:lnTo>
                  <a:lnTo>
                    <a:pt x="1458913" y="362478"/>
                  </a:lnTo>
                  <a:lnTo>
                    <a:pt x="1461559" y="365124"/>
                  </a:lnTo>
                  <a:lnTo>
                    <a:pt x="1464205" y="368035"/>
                  </a:lnTo>
                  <a:lnTo>
                    <a:pt x="1466322" y="371474"/>
                  </a:lnTo>
                  <a:lnTo>
                    <a:pt x="1468174" y="374649"/>
                  </a:lnTo>
                  <a:lnTo>
                    <a:pt x="1469761" y="378354"/>
                  </a:lnTo>
                  <a:lnTo>
                    <a:pt x="1470819" y="382058"/>
                  </a:lnTo>
                  <a:lnTo>
                    <a:pt x="1471349" y="386027"/>
                  </a:lnTo>
                  <a:lnTo>
                    <a:pt x="1471613" y="389995"/>
                  </a:lnTo>
                  <a:lnTo>
                    <a:pt x="1471349" y="393964"/>
                  </a:lnTo>
                  <a:lnTo>
                    <a:pt x="1470819" y="397668"/>
                  </a:lnTo>
                  <a:lnTo>
                    <a:pt x="1469761" y="401372"/>
                  </a:lnTo>
                  <a:lnTo>
                    <a:pt x="1468174" y="405077"/>
                  </a:lnTo>
                  <a:lnTo>
                    <a:pt x="1466322" y="408516"/>
                  </a:lnTo>
                  <a:lnTo>
                    <a:pt x="1464205" y="411427"/>
                  </a:lnTo>
                  <a:lnTo>
                    <a:pt x="1461559" y="414602"/>
                  </a:lnTo>
                  <a:lnTo>
                    <a:pt x="1458913" y="417512"/>
                  </a:lnTo>
                  <a:lnTo>
                    <a:pt x="1455474" y="419893"/>
                  </a:lnTo>
                  <a:lnTo>
                    <a:pt x="1452034" y="422275"/>
                  </a:lnTo>
                  <a:lnTo>
                    <a:pt x="1448330" y="424127"/>
                  </a:lnTo>
                  <a:lnTo>
                    <a:pt x="1444361" y="425979"/>
                  </a:lnTo>
                  <a:lnTo>
                    <a:pt x="1440657" y="427037"/>
                  </a:lnTo>
                  <a:lnTo>
                    <a:pt x="1436159" y="428096"/>
                  </a:lnTo>
                  <a:lnTo>
                    <a:pt x="1431926" y="428625"/>
                  </a:lnTo>
                  <a:lnTo>
                    <a:pt x="1427428" y="428625"/>
                  </a:lnTo>
                  <a:lnTo>
                    <a:pt x="1025790" y="428625"/>
                  </a:lnTo>
                  <a:lnTo>
                    <a:pt x="1021027" y="428625"/>
                  </a:lnTo>
                  <a:lnTo>
                    <a:pt x="1016794" y="428096"/>
                  </a:lnTo>
                  <a:lnTo>
                    <a:pt x="1012296" y="427037"/>
                  </a:lnTo>
                  <a:lnTo>
                    <a:pt x="1008327" y="425979"/>
                  </a:lnTo>
                  <a:lnTo>
                    <a:pt x="1004359" y="424127"/>
                  </a:lnTo>
                  <a:lnTo>
                    <a:pt x="1000654" y="422275"/>
                  </a:lnTo>
                  <a:lnTo>
                    <a:pt x="997479" y="419893"/>
                  </a:lnTo>
                  <a:lnTo>
                    <a:pt x="994040" y="417512"/>
                  </a:lnTo>
                  <a:lnTo>
                    <a:pt x="991129" y="414602"/>
                  </a:lnTo>
                  <a:lnTo>
                    <a:pt x="988748" y="411427"/>
                  </a:lnTo>
                  <a:lnTo>
                    <a:pt x="986367" y="408516"/>
                  </a:lnTo>
                  <a:lnTo>
                    <a:pt x="984779" y="405077"/>
                  </a:lnTo>
                  <a:lnTo>
                    <a:pt x="983192" y="401372"/>
                  </a:lnTo>
                  <a:lnTo>
                    <a:pt x="981869" y="397668"/>
                  </a:lnTo>
                  <a:lnTo>
                    <a:pt x="981340" y="393964"/>
                  </a:lnTo>
                  <a:lnTo>
                    <a:pt x="981075" y="389995"/>
                  </a:lnTo>
                  <a:lnTo>
                    <a:pt x="981340" y="386027"/>
                  </a:lnTo>
                  <a:lnTo>
                    <a:pt x="981869" y="382058"/>
                  </a:lnTo>
                  <a:lnTo>
                    <a:pt x="983192" y="378354"/>
                  </a:lnTo>
                  <a:lnTo>
                    <a:pt x="984779" y="374649"/>
                  </a:lnTo>
                  <a:lnTo>
                    <a:pt x="986367" y="371474"/>
                  </a:lnTo>
                  <a:lnTo>
                    <a:pt x="988748" y="368035"/>
                  </a:lnTo>
                  <a:lnTo>
                    <a:pt x="991129" y="365124"/>
                  </a:lnTo>
                  <a:lnTo>
                    <a:pt x="994040" y="362478"/>
                  </a:lnTo>
                  <a:lnTo>
                    <a:pt x="997479" y="359833"/>
                  </a:lnTo>
                  <a:lnTo>
                    <a:pt x="1000654" y="357716"/>
                  </a:lnTo>
                  <a:lnTo>
                    <a:pt x="1004359" y="355599"/>
                  </a:lnTo>
                  <a:lnTo>
                    <a:pt x="1008327" y="354012"/>
                  </a:lnTo>
                  <a:lnTo>
                    <a:pt x="1012296" y="352953"/>
                  </a:lnTo>
                  <a:lnTo>
                    <a:pt x="1016794" y="351631"/>
                  </a:lnTo>
                  <a:lnTo>
                    <a:pt x="1021027" y="351101"/>
                  </a:lnTo>
                  <a:lnTo>
                    <a:pt x="1025790" y="350837"/>
                  </a:lnTo>
                  <a:close/>
                  <a:moveTo>
                    <a:pt x="1218698" y="0"/>
                  </a:moveTo>
                  <a:lnTo>
                    <a:pt x="1230852" y="0"/>
                  </a:lnTo>
                  <a:lnTo>
                    <a:pt x="1242477" y="0"/>
                  </a:lnTo>
                  <a:lnTo>
                    <a:pt x="1259387" y="265"/>
                  </a:lnTo>
                  <a:lnTo>
                    <a:pt x="1268898" y="529"/>
                  </a:lnTo>
                  <a:lnTo>
                    <a:pt x="1278938" y="1324"/>
                  </a:lnTo>
                  <a:lnTo>
                    <a:pt x="1289243" y="2118"/>
                  </a:lnTo>
                  <a:lnTo>
                    <a:pt x="1299811" y="2913"/>
                  </a:lnTo>
                  <a:lnTo>
                    <a:pt x="1310380" y="4237"/>
                  </a:lnTo>
                  <a:lnTo>
                    <a:pt x="1320420" y="6090"/>
                  </a:lnTo>
                  <a:lnTo>
                    <a:pt x="1329931" y="7944"/>
                  </a:lnTo>
                  <a:lnTo>
                    <a:pt x="1338914" y="10327"/>
                  </a:lnTo>
                  <a:lnTo>
                    <a:pt x="1343142" y="11387"/>
                  </a:lnTo>
                  <a:lnTo>
                    <a:pt x="1347105" y="12711"/>
                  </a:lnTo>
                  <a:lnTo>
                    <a:pt x="1350540" y="14564"/>
                  </a:lnTo>
                  <a:lnTo>
                    <a:pt x="1353974" y="15889"/>
                  </a:lnTo>
                  <a:lnTo>
                    <a:pt x="1356881" y="17477"/>
                  </a:lnTo>
                  <a:lnTo>
                    <a:pt x="1359523" y="19596"/>
                  </a:lnTo>
                  <a:lnTo>
                    <a:pt x="1361636" y="21450"/>
                  </a:lnTo>
                  <a:lnTo>
                    <a:pt x="1363486" y="23568"/>
                  </a:lnTo>
                  <a:lnTo>
                    <a:pt x="1365600" y="26746"/>
                  </a:lnTo>
                  <a:lnTo>
                    <a:pt x="1367449" y="30718"/>
                  </a:lnTo>
                  <a:lnTo>
                    <a:pt x="1368506" y="34690"/>
                  </a:lnTo>
                  <a:lnTo>
                    <a:pt x="1369034" y="39192"/>
                  </a:lnTo>
                  <a:lnTo>
                    <a:pt x="1369299" y="43959"/>
                  </a:lnTo>
                  <a:lnTo>
                    <a:pt x="1369034" y="48725"/>
                  </a:lnTo>
                  <a:lnTo>
                    <a:pt x="1368242" y="54022"/>
                  </a:lnTo>
                  <a:lnTo>
                    <a:pt x="1367449" y="59583"/>
                  </a:lnTo>
                  <a:lnTo>
                    <a:pt x="1365864" y="65144"/>
                  </a:lnTo>
                  <a:lnTo>
                    <a:pt x="1364279" y="70705"/>
                  </a:lnTo>
                  <a:lnTo>
                    <a:pt x="1362165" y="76531"/>
                  </a:lnTo>
                  <a:lnTo>
                    <a:pt x="1360315" y="82621"/>
                  </a:lnTo>
                  <a:lnTo>
                    <a:pt x="1355295" y="94538"/>
                  </a:lnTo>
                  <a:lnTo>
                    <a:pt x="1349747" y="106719"/>
                  </a:lnTo>
                  <a:lnTo>
                    <a:pt x="1343670" y="119166"/>
                  </a:lnTo>
                  <a:lnTo>
                    <a:pt x="1337857" y="131082"/>
                  </a:lnTo>
                  <a:lnTo>
                    <a:pt x="1326496" y="153856"/>
                  </a:lnTo>
                  <a:lnTo>
                    <a:pt x="1321212" y="164184"/>
                  </a:lnTo>
                  <a:lnTo>
                    <a:pt x="1317249" y="173982"/>
                  </a:lnTo>
                  <a:lnTo>
                    <a:pt x="1315400" y="177954"/>
                  </a:lnTo>
                  <a:lnTo>
                    <a:pt x="1314078" y="182191"/>
                  </a:lnTo>
                  <a:lnTo>
                    <a:pt x="1313286" y="185899"/>
                  </a:lnTo>
                  <a:lnTo>
                    <a:pt x="1312493" y="189341"/>
                  </a:lnTo>
                  <a:lnTo>
                    <a:pt x="1318834" y="188812"/>
                  </a:lnTo>
                  <a:lnTo>
                    <a:pt x="1324647" y="187488"/>
                  </a:lnTo>
                  <a:lnTo>
                    <a:pt x="1330724" y="185634"/>
                  </a:lnTo>
                  <a:lnTo>
                    <a:pt x="1336272" y="183250"/>
                  </a:lnTo>
                  <a:lnTo>
                    <a:pt x="1341556" y="180338"/>
                  </a:lnTo>
                  <a:lnTo>
                    <a:pt x="1346841" y="176895"/>
                  </a:lnTo>
                  <a:lnTo>
                    <a:pt x="1351861" y="173188"/>
                  </a:lnTo>
                  <a:lnTo>
                    <a:pt x="1356616" y="169480"/>
                  </a:lnTo>
                  <a:lnTo>
                    <a:pt x="1361372" y="164978"/>
                  </a:lnTo>
                  <a:lnTo>
                    <a:pt x="1365864" y="160212"/>
                  </a:lnTo>
                  <a:lnTo>
                    <a:pt x="1370091" y="154915"/>
                  </a:lnTo>
                  <a:lnTo>
                    <a:pt x="1374319" y="149884"/>
                  </a:lnTo>
                  <a:lnTo>
                    <a:pt x="1378282" y="144323"/>
                  </a:lnTo>
                  <a:lnTo>
                    <a:pt x="1382245" y="139027"/>
                  </a:lnTo>
                  <a:lnTo>
                    <a:pt x="1385944" y="133201"/>
                  </a:lnTo>
                  <a:lnTo>
                    <a:pt x="1389114" y="127375"/>
                  </a:lnTo>
                  <a:lnTo>
                    <a:pt x="1396248" y="115723"/>
                  </a:lnTo>
                  <a:lnTo>
                    <a:pt x="1402325" y="104071"/>
                  </a:lnTo>
                  <a:lnTo>
                    <a:pt x="1413950" y="82357"/>
                  </a:lnTo>
                  <a:lnTo>
                    <a:pt x="1418970" y="72559"/>
                  </a:lnTo>
                  <a:lnTo>
                    <a:pt x="1423990" y="64614"/>
                  </a:lnTo>
                  <a:lnTo>
                    <a:pt x="1426104" y="60907"/>
                  </a:lnTo>
                  <a:lnTo>
                    <a:pt x="1428746" y="57729"/>
                  </a:lnTo>
                  <a:lnTo>
                    <a:pt x="1431124" y="55081"/>
                  </a:lnTo>
                  <a:lnTo>
                    <a:pt x="1433238" y="52698"/>
                  </a:lnTo>
                  <a:lnTo>
                    <a:pt x="1435880" y="51109"/>
                  </a:lnTo>
                  <a:lnTo>
                    <a:pt x="1438258" y="49255"/>
                  </a:lnTo>
                  <a:lnTo>
                    <a:pt x="1441428" y="48196"/>
                  </a:lnTo>
                  <a:lnTo>
                    <a:pt x="1444863" y="47137"/>
                  </a:lnTo>
                  <a:lnTo>
                    <a:pt x="1448033" y="46342"/>
                  </a:lnTo>
                  <a:lnTo>
                    <a:pt x="1451997" y="45812"/>
                  </a:lnTo>
                  <a:lnTo>
                    <a:pt x="1455960" y="45283"/>
                  </a:lnTo>
                  <a:lnTo>
                    <a:pt x="1459923" y="45283"/>
                  </a:lnTo>
                  <a:lnTo>
                    <a:pt x="1464415" y="45283"/>
                  </a:lnTo>
                  <a:lnTo>
                    <a:pt x="1468642" y="45812"/>
                  </a:lnTo>
                  <a:lnTo>
                    <a:pt x="1477889" y="46872"/>
                  </a:lnTo>
                  <a:lnTo>
                    <a:pt x="1487665" y="48461"/>
                  </a:lnTo>
                  <a:lnTo>
                    <a:pt x="1497441" y="50844"/>
                  </a:lnTo>
                  <a:lnTo>
                    <a:pt x="1507217" y="53227"/>
                  </a:lnTo>
                  <a:lnTo>
                    <a:pt x="1517257" y="56140"/>
                  </a:lnTo>
                  <a:lnTo>
                    <a:pt x="1527033" y="59053"/>
                  </a:lnTo>
                  <a:lnTo>
                    <a:pt x="1536280" y="62231"/>
                  </a:lnTo>
                  <a:lnTo>
                    <a:pt x="1545263" y="65673"/>
                  </a:lnTo>
                  <a:lnTo>
                    <a:pt x="1553190" y="68851"/>
                  </a:lnTo>
                  <a:lnTo>
                    <a:pt x="1567193" y="74677"/>
                  </a:lnTo>
                  <a:lnTo>
                    <a:pt x="1578290" y="79709"/>
                  </a:lnTo>
                  <a:lnTo>
                    <a:pt x="1587801" y="84210"/>
                  </a:lnTo>
                  <a:lnTo>
                    <a:pt x="1595463" y="88447"/>
                  </a:lnTo>
                  <a:lnTo>
                    <a:pt x="1601804" y="92420"/>
                  </a:lnTo>
                  <a:lnTo>
                    <a:pt x="1604182" y="94273"/>
                  </a:lnTo>
                  <a:lnTo>
                    <a:pt x="1606560" y="96127"/>
                  </a:lnTo>
                  <a:lnTo>
                    <a:pt x="1608410" y="97716"/>
                  </a:lnTo>
                  <a:lnTo>
                    <a:pt x="1609995" y="99305"/>
                  </a:lnTo>
                  <a:lnTo>
                    <a:pt x="1611052" y="101158"/>
                  </a:lnTo>
                  <a:lnTo>
                    <a:pt x="1612109" y="102747"/>
                  </a:lnTo>
                  <a:lnTo>
                    <a:pt x="1612637" y="104336"/>
                  </a:lnTo>
                  <a:lnTo>
                    <a:pt x="1612901" y="106190"/>
                  </a:lnTo>
                  <a:lnTo>
                    <a:pt x="1612901" y="107779"/>
                  </a:lnTo>
                  <a:lnTo>
                    <a:pt x="1612637" y="109103"/>
                  </a:lnTo>
                  <a:lnTo>
                    <a:pt x="1612109" y="110956"/>
                  </a:lnTo>
                  <a:lnTo>
                    <a:pt x="1611316" y="112545"/>
                  </a:lnTo>
                  <a:lnTo>
                    <a:pt x="1610523" y="114399"/>
                  </a:lnTo>
                  <a:lnTo>
                    <a:pt x="1609202" y="115988"/>
                  </a:lnTo>
                  <a:lnTo>
                    <a:pt x="1605768" y="119431"/>
                  </a:lnTo>
                  <a:lnTo>
                    <a:pt x="1601804" y="122873"/>
                  </a:lnTo>
                  <a:lnTo>
                    <a:pt x="1596784" y="126845"/>
                  </a:lnTo>
                  <a:lnTo>
                    <a:pt x="1584895" y="135849"/>
                  </a:lnTo>
                  <a:lnTo>
                    <a:pt x="1570627" y="146706"/>
                  </a:lnTo>
                  <a:lnTo>
                    <a:pt x="1562701" y="152532"/>
                  </a:lnTo>
                  <a:lnTo>
                    <a:pt x="1555039" y="159152"/>
                  </a:lnTo>
                  <a:lnTo>
                    <a:pt x="1546584" y="166567"/>
                  </a:lnTo>
                  <a:lnTo>
                    <a:pt x="1537865" y="174512"/>
                  </a:lnTo>
                  <a:lnTo>
                    <a:pt x="1529146" y="183250"/>
                  </a:lnTo>
                  <a:lnTo>
                    <a:pt x="1520427" y="192784"/>
                  </a:lnTo>
                  <a:lnTo>
                    <a:pt x="1511444" y="203111"/>
                  </a:lnTo>
                  <a:lnTo>
                    <a:pt x="1507217" y="208673"/>
                  </a:lnTo>
                  <a:lnTo>
                    <a:pt x="1502725" y="214234"/>
                  </a:lnTo>
                  <a:lnTo>
                    <a:pt x="1498498" y="220589"/>
                  </a:lnTo>
                  <a:lnTo>
                    <a:pt x="1494270" y="226680"/>
                  </a:lnTo>
                  <a:lnTo>
                    <a:pt x="1490043" y="233300"/>
                  </a:lnTo>
                  <a:lnTo>
                    <a:pt x="1486080" y="240185"/>
                  </a:lnTo>
                  <a:lnTo>
                    <a:pt x="1482117" y="247335"/>
                  </a:lnTo>
                  <a:lnTo>
                    <a:pt x="1478154" y="254485"/>
                  </a:lnTo>
                  <a:lnTo>
                    <a:pt x="1474190" y="262165"/>
                  </a:lnTo>
                  <a:lnTo>
                    <a:pt x="1470491" y="270374"/>
                  </a:lnTo>
                  <a:lnTo>
                    <a:pt x="1466792" y="278318"/>
                  </a:lnTo>
                  <a:lnTo>
                    <a:pt x="1463622" y="286792"/>
                  </a:lnTo>
                  <a:lnTo>
                    <a:pt x="1460187" y="295796"/>
                  </a:lnTo>
                  <a:lnTo>
                    <a:pt x="1456752" y="304800"/>
                  </a:lnTo>
                  <a:lnTo>
                    <a:pt x="1234815" y="304800"/>
                  </a:lnTo>
                  <a:lnTo>
                    <a:pt x="1226625" y="304800"/>
                  </a:lnTo>
                  <a:lnTo>
                    <a:pt x="1004423" y="304800"/>
                  </a:lnTo>
                  <a:lnTo>
                    <a:pt x="1001253" y="295796"/>
                  </a:lnTo>
                  <a:lnTo>
                    <a:pt x="998082" y="287057"/>
                  </a:lnTo>
                  <a:lnTo>
                    <a:pt x="994647" y="278583"/>
                  </a:lnTo>
                  <a:lnTo>
                    <a:pt x="990948" y="270639"/>
                  </a:lnTo>
                  <a:lnTo>
                    <a:pt x="987514" y="262959"/>
                  </a:lnTo>
                  <a:lnTo>
                    <a:pt x="984079" y="255280"/>
                  </a:lnTo>
                  <a:lnTo>
                    <a:pt x="980380" y="248395"/>
                  </a:lnTo>
                  <a:lnTo>
                    <a:pt x="976417" y="241509"/>
                  </a:lnTo>
                  <a:lnTo>
                    <a:pt x="972718" y="235154"/>
                  </a:lnTo>
                  <a:lnTo>
                    <a:pt x="968755" y="229063"/>
                  </a:lnTo>
                  <a:lnTo>
                    <a:pt x="965056" y="223237"/>
                  </a:lnTo>
                  <a:lnTo>
                    <a:pt x="961357" y="217676"/>
                  </a:lnTo>
                  <a:lnTo>
                    <a:pt x="957393" y="212380"/>
                  </a:lnTo>
                  <a:lnTo>
                    <a:pt x="953430" y="207348"/>
                  </a:lnTo>
                  <a:lnTo>
                    <a:pt x="945504" y="198080"/>
                  </a:lnTo>
                  <a:lnTo>
                    <a:pt x="937578" y="189606"/>
                  </a:lnTo>
                  <a:lnTo>
                    <a:pt x="929916" y="181926"/>
                  </a:lnTo>
                  <a:lnTo>
                    <a:pt x="922253" y="175041"/>
                  </a:lnTo>
                  <a:lnTo>
                    <a:pt x="914855" y="169215"/>
                  </a:lnTo>
                  <a:lnTo>
                    <a:pt x="907986" y="163390"/>
                  </a:lnTo>
                  <a:lnTo>
                    <a:pt x="900852" y="158358"/>
                  </a:lnTo>
                  <a:lnTo>
                    <a:pt x="888699" y="149884"/>
                  </a:lnTo>
                  <a:lnTo>
                    <a:pt x="877866" y="142469"/>
                  </a:lnTo>
                  <a:lnTo>
                    <a:pt x="873374" y="139027"/>
                  </a:lnTo>
                  <a:lnTo>
                    <a:pt x="869940" y="135584"/>
                  </a:lnTo>
                  <a:lnTo>
                    <a:pt x="866505" y="132671"/>
                  </a:lnTo>
                  <a:lnTo>
                    <a:pt x="865448" y="130817"/>
                  </a:lnTo>
                  <a:lnTo>
                    <a:pt x="864127" y="129229"/>
                  </a:lnTo>
                  <a:lnTo>
                    <a:pt x="863334" y="127110"/>
                  </a:lnTo>
                  <a:lnTo>
                    <a:pt x="862542" y="125521"/>
                  </a:lnTo>
                  <a:lnTo>
                    <a:pt x="862277" y="123668"/>
                  </a:lnTo>
                  <a:lnTo>
                    <a:pt x="862013" y="121814"/>
                  </a:lnTo>
                  <a:lnTo>
                    <a:pt x="862013" y="119960"/>
                  </a:lnTo>
                  <a:lnTo>
                    <a:pt x="862277" y="117577"/>
                  </a:lnTo>
                  <a:lnTo>
                    <a:pt x="862542" y="115723"/>
                  </a:lnTo>
                  <a:lnTo>
                    <a:pt x="863334" y="113340"/>
                  </a:lnTo>
                  <a:lnTo>
                    <a:pt x="864127" y="110956"/>
                  </a:lnTo>
                  <a:lnTo>
                    <a:pt x="865712" y="108308"/>
                  </a:lnTo>
                  <a:lnTo>
                    <a:pt x="868883" y="103012"/>
                  </a:lnTo>
                  <a:lnTo>
                    <a:pt x="873374" y="97186"/>
                  </a:lnTo>
                  <a:lnTo>
                    <a:pt x="879187" y="90301"/>
                  </a:lnTo>
                  <a:lnTo>
                    <a:pt x="885792" y="83151"/>
                  </a:lnTo>
                  <a:lnTo>
                    <a:pt x="893983" y="74677"/>
                  </a:lnTo>
                  <a:lnTo>
                    <a:pt x="896625" y="72029"/>
                  </a:lnTo>
                  <a:lnTo>
                    <a:pt x="899795" y="69910"/>
                  </a:lnTo>
                  <a:lnTo>
                    <a:pt x="902966" y="67527"/>
                  </a:lnTo>
                  <a:lnTo>
                    <a:pt x="906665" y="65409"/>
                  </a:lnTo>
                  <a:lnTo>
                    <a:pt x="910364" y="63025"/>
                  </a:lnTo>
                  <a:lnTo>
                    <a:pt x="914327" y="60907"/>
                  </a:lnTo>
                  <a:lnTo>
                    <a:pt x="923046" y="57199"/>
                  </a:lnTo>
                  <a:lnTo>
                    <a:pt x="932029" y="53492"/>
                  </a:lnTo>
                  <a:lnTo>
                    <a:pt x="941805" y="50579"/>
                  </a:lnTo>
                  <a:lnTo>
                    <a:pt x="952109" y="47931"/>
                  </a:lnTo>
                  <a:lnTo>
                    <a:pt x="962149" y="46077"/>
                  </a:lnTo>
                  <a:lnTo>
                    <a:pt x="972189" y="44224"/>
                  </a:lnTo>
                  <a:lnTo>
                    <a:pt x="981965" y="43429"/>
                  </a:lnTo>
                  <a:lnTo>
                    <a:pt x="991477" y="43164"/>
                  </a:lnTo>
                  <a:lnTo>
                    <a:pt x="996232" y="43429"/>
                  </a:lnTo>
                  <a:lnTo>
                    <a:pt x="1000724" y="43694"/>
                  </a:lnTo>
                  <a:lnTo>
                    <a:pt x="1004951" y="43959"/>
                  </a:lnTo>
                  <a:lnTo>
                    <a:pt x="1008915" y="44753"/>
                  </a:lnTo>
                  <a:lnTo>
                    <a:pt x="1012878" y="45812"/>
                  </a:lnTo>
                  <a:lnTo>
                    <a:pt x="1016577" y="46607"/>
                  </a:lnTo>
                  <a:lnTo>
                    <a:pt x="1019747" y="47931"/>
                  </a:lnTo>
                  <a:lnTo>
                    <a:pt x="1022918" y="49255"/>
                  </a:lnTo>
                  <a:lnTo>
                    <a:pt x="1025560" y="51109"/>
                  </a:lnTo>
                  <a:lnTo>
                    <a:pt x="1027938" y="52698"/>
                  </a:lnTo>
                  <a:lnTo>
                    <a:pt x="1030316" y="55081"/>
                  </a:lnTo>
                  <a:lnTo>
                    <a:pt x="1032429" y="57729"/>
                  </a:lnTo>
                  <a:lnTo>
                    <a:pt x="1035072" y="60907"/>
                  </a:lnTo>
                  <a:lnTo>
                    <a:pt x="1037185" y="64614"/>
                  </a:lnTo>
                  <a:lnTo>
                    <a:pt x="1042205" y="72559"/>
                  </a:lnTo>
                  <a:lnTo>
                    <a:pt x="1047754" y="82357"/>
                  </a:lnTo>
                  <a:lnTo>
                    <a:pt x="1058851" y="104071"/>
                  </a:lnTo>
                  <a:lnTo>
                    <a:pt x="1065192" y="115723"/>
                  </a:lnTo>
                  <a:lnTo>
                    <a:pt x="1072061" y="127375"/>
                  </a:lnTo>
                  <a:lnTo>
                    <a:pt x="1075496" y="133201"/>
                  </a:lnTo>
                  <a:lnTo>
                    <a:pt x="1079195" y="139027"/>
                  </a:lnTo>
                  <a:lnTo>
                    <a:pt x="1082894" y="144323"/>
                  </a:lnTo>
                  <a:lnTo>
                    <a:pt x="1086857" y="149884"/>
                  </a:lnTo>
                  <a:lnTo>
                    <a:pt x="1091084" y="154915"/>
                  </a:lnTo>
                  <a:lnTo>
                    <a:pt x="1095576" y="160212"/>
                  </a:lnTo>
                  <a:lnTo>
                    <a:pt x="1100067" y="164978"/>
                  </a:lnTo>
                  <a:lnTo>
                    <a:pt x="1104559" y="169480"/>
                  </a:lnTo>
                  <a:lnTo>
                    <a:pt x="1109315" y="173188"/>
                  </a:lnTo>
                  <a:lnTo>
                    <a:pt x="1114335" y="176895"/>
                  </a:lnTo>
                  <a:lnTo>
                    <a:pt x="1119619" y="180338"/>
                  </a:lnTo>
                  <a:lnTo>
                    <a:pt x="1124903" y="183250"/>
                  </a:lnTo>
                  <a:lnTo>
                    <a:pt x="1130716" y="185634"/>
                  </a:lnTo>
                  <a:lnTo>
                    <a:pt x="1136529" y="187488"/>
                  </a:lnTo>
                  <a:lnTo>
                    <a:pt x="1142341" y="188812"/>
                  </a:lnTo>
                  <a:lnTo>
                    <a:pt x="1148947" y="189341"/>
                  </a:lnTo>
                  <a:lnTo>
                    <a:pt x="1148154" y="185899"/>
                  </a:lnTo>
                  <a:lnTo>
                    <a:pt x="1147097" y="182191"/>
                  </a:lnTo>
                  <a:lnTo>
                    <a:pt x="1145776" y="177954"/>
                  </a:lnTo>
                  <a:lnTo>
                    <a:pt x="1144191" y="173982"/>
                  </a:lnTo>
                  <a:lnTo>
                    <a:pt x="1139963" y="164184"/>
                  </a:lnTo>
                  <a:lnTo>
                    <a:pt x="1134943" y="153856"/>
                  </a:lnTo>
                  <a:lnTo>
                    <a:pt x="1123318" y="131082"/>
                  </a:lnTo>
                  <a:lnTo>
                    <a:pt x="1117505" y="119166"/>
                  </a:lnTo>
                  <a:lnTo>
                    <a:pt x="1111693" y="106719"/>
                  </a:lnTo>
                  <a:lnTo>
                    <a:pt x="1105880" y="94538"/>
                  </a:lnTo>
                  <a:lnTo>
                    <a:pt x="1100860" y="82621"/>
                  </a:lnTo>
                  <a:lnTo>
                    <a:pt x="1099011" y="76531"/>
                  </a:lnTo>
                  <a:lnTo>
                    <a:pt x="1096897" y="70705"/>
                  </a:lnTo>
                  <a:lnTo>
                    <a:pt x="1095312" y="65144"/>
                  </a:lnTo>
                  <a:lnTo>
                    <a:pt x="1093991" y="59583"/>
                  </a:lnTo>
                  <a:lnTo>
                    <a:pt x="1092934" y="54022"/>
                  </a:lnTo>
                  <a:lnTo>
                    <a:pt x="1092141" y="48725"/>
                  </a:lnTo>
                  <a:lnTo>
                    <a:pt x="1092141" y="43959"/>
                  </a:lnTo>
                  <a:lnTo>
                    <a:pt x="1092141" y="39192"/>
                  </a:lnTo>
                  <a:lnTo>
                    <a:pt x="1092934" y="34690"/>
                  </a:lnTo>
                  <a:lnTo>
                    <a:pt x="1094255" y="30718"/>
                  </a:lnTo>
                  <a:lnTo>
                    <a:pt x="1095576" y="26746"/>
                  </a:lnTo>
                  <a:lnTo>
                    <a:pt x="1097954" y="23568"/>
                  </a:lnTo>
                  <a:lnTo>
                    <a:pt x="1099803" y="21450"/>
                  </a:lnTo>
                  <a:lnTo>
                    <a:pt x="1101653" y="19596"/>
                  </a:lnTo>
                  <a:lnTo>
                    <a:pt x="1104559" y="17477"/>
                  </a:lnTo>
                  <a:lnTo>
                    <a:pt x="1107465" y="15889"/>
                  </a:lnTo>
                  <a:lnTo>
                    <a:pt x="1110636" y="14564"/>
                  </a:lnTo>
                  <a:lnTo>
                    <a:pt x="1114335" y="12711"/>
                  </a:lnTo>
                  <a:lnTo>
                    <a:pt x="1118034" y="11387"/>
                  </a:lnTo>
                  <a:lnTo>
                    <a:pt x="1122261" y="10327"/>
                  </a:lnTo>
                  <a:lnTo>
                    <a:pt x="1131244" y="7944"/>
                  </a:lnTo>
                  <a:lnTo>
                    <a:pt x="1140756" y="6090"/>
                  </a:lnTo>
                  <a:lnTo>
                    <a:pt x="1150796" y="4237"/>
                  </a:lnTo>
                  <a:lnTo>
                    <a:pt x="1161364" y="2913"/>
                  </a:lnTo>
                  <a:lnTo>
                    <a:pt x="1171933" y="2118"/>
                  </a:lnTo>
                  <a:lnTo>
                    <a:pt x="1182237" y="1324"/>
                  </a:lnTo>
                  <a:lnTo>
                    <a:pt x="1192277" y="529"/>
                  </a:lnTo>
                  <a:lnTo>
                    <a:pt x="1201789" y="265"/>
                  </a:lnTo>
                  <a:lnTo>
                    <a:pt x="1218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101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MH_Other_6"/>
            <p:cNvSpPr/>
            <p:nvPr>
              <p:custDataLst>
                <p:tags r:id="rId8"/>
              </p:custDataLst>
            </p:nvPr>
          </p:nvSpPr>
          <p:spPr>
            <a:xfrm>
              <a:off x="4288872" y="3417422"/>
              <a:ext cx="390089" cy="390089"/>
            </a:xfrm>
            <a:custGeom>
              <a:avLst/>
              <a:gdLst>
                <a:gd name="connsiteX0" fmla="*/ 260058 w 520118"/>
                <a:gd name="connsiteY0" fmla="*/ 54528 h 520118"/>
                <a:gd name="connsiteX1" fmla="*/ 465588 w 520118"/>
                <a:gd name="connsiteY1" fmla="*/ 260058 h 520118"/>
                <a:gd name="connsiteX2" fmla="*/ 260058 w 520118"/>
                <a:gd name="connsiteY2" fmla="*/ 465588 h 520118"/>
                <a:gd name="connsiteX3" fmla="*/ 54528 w 520118"/>
                <a:gd name="connsiteY3" fmla="*/ 260058 h 520118"/>
                <a:gd name="connsiteX4" fmla="*/ 260058 w 520118"/>
                <a:gd name="connsiteY4" fmla="*/ 54528 h 520118"/>
                <a:gd name="connsiteX5" fmla="*/ 260058 w 520118"/>
                <a:gd name="connsiteY5" fmla="*/ 16504 h 520118"/>
                <a:gd name="connsiteX6" fmla="*/ 16503 w 520118"/>
                <a:gd name="connsiteY6" fmla="*/ 260059 h 520118"/>
                <a:gd name="connsiteX7" fmla="*/ 260058 w 520118"/>
                <a:gd name="connsiteY7" fmla="*/ 503614 h 520118"/>
                <a:gd name="connsiteX8" fmla="*/ 503613 w 520118"/>
                <a:gd name="connsiteY8" fmla="*/ 260059 h 520118"/>
                <a:gd name="connsiteX9" fmla="*/ 260058 w 520118"/>
                <a:gd name="connsiteY9" fmla="*/ 16504 h 520118"/>
                <a:gd name="connsiteX10" fmla="*/ 260059 w 520118"/>
                <a:gd name="connsiteY10" fmla="*/ 0 h 520118"/>
                <a:gd name="connsiteX11" fmla="*/ 520118 w 520118"/>
                <a:gd name="connsiteY11" fmla="*/ 260059 h 520118"/>
                <a:gd name="connsiteX12" fmla="*/ 260059 w 520118"/>
                <a:gd name="connsiteY12" fmla="*/ 520118 h 520118"/>
                <a:gd name="connsiteX13" fmla="*/ 0 w 520118"/>
                <a:gd name="connsiteY13" fmla="*/ 260059 h 520118"/>
                <a:gd name="connsiteX14" fmla="*/ 260059 w 520118"/>
                <a:gd name="connsiteY14" fmla="*/ 0 h 520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118" h="520118">
                  <a:moveTo>
                    <a:pt x="260058" y="54528"/>
                  </a:moveTo>
                  <a:cubicBezTo>
                    <a:pt x="373569" y="54528"/>
                    <a:pt x="465588" y="146547"/>
                    <a:pt x="465588" y="260058"/>
                  </a:cubicBezTo>
                  <a:cubicBezTo>
                    <a:pt x="465588" y="373569"/>
                    <a:pt x="373569" y="465588"/>
                    <a:pt x="260058" y="465588"/>
                  </a:cubicBezTo>
                  <a:cubicBezTo>
                    <a:pt x="146547" y="465588"/>
                    <a:pt x="54528" y="373569"/>
                    <a:pt x="54528" y="260058"/>
                  </a:cubicBezTo>
                  <a:cubicBezTo>
                    <a:pt x="54528" y="146547"/>
                    <a:pt x="146547" y="54528"/>
                    <a:pt x="260058" y="54528"/>
                  </a:cubicBezTo>
                  <a:close/>
                  <a:moveTo>
                    <a:pt x="260058" y="16504"/>
                  </a:moveTo>
                  <a:cubicBezTo>
                    <a:pt x="125546" y="16504"/>
                    <a:pt x="16503" y="125547"/>
                    <a:pt x="16503" y="260059"/>
                  </a:cubicBezTo>
                  <a:cubicBezTo>
                    <a:pt x="16503" y="394571"/>
                    <a:pt x="125546" y="503614"/>
                    <a:pt x="260058" y="503614"/>
                  </a:cubicBezTo>
                  <a:cubicBezTo>
                    <a:pt x="394570" y="503614"/>
                    <a:pt x="503613" y="394571"/>
                    <a:pt x="503613" y="260059"/>
                  </a:cubicBezTo>
                  <a:cubicBezTo>
                    <a:pt x="503613" y="125547"/>
                    <a:pt x="394570" y="16504"/>
                    <a:pt x="260058" y="16504"/>
                  </a:cubicBezTo>
                  <a:close/>
                  <a:moveTo>
                    <a:pt x="260059" y="0"/>
                  </a:moveTo>
                  <a:cubicBezTo>
                    <a:pt x="403686" y="0"/>
                    <a:pt x="520118" y="116432"/>
                    <a:pt x="520118" y="260059"/>
                  </a:cubicBezTo>
                  <a:cubicBezTo>
                    <a:pt x="520118" y="403686"/>
                    <a:pt x="403686" y="520118"/>
                    <a:pt x="260059" y="520118"/>
                  </a:cubicBezTo>
                  <a:cubicBezTo>
                    <a:pt x="116432" y="520118"/>
                    <a:pt x="0" y="403686"/>
                    <a:pt x="0" y="260059"/>
                  </a:cubicBezTo>
                  <a:cubicBezTo>
                    <a:pt x="0" y="116432"/>
                    <a:pt x="116432" y="0"/>
                    <a:pt x="2600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15" dirty="0">
                  <a:solidFill>
                    <a:srgbClr val="FFFF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</a:t>
              </a:r>
              <a:endParaRPr lang="zh-CN" altLang="en-US" sz="1015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MH_SubTitle_1"/>
            <p:cNvSpPr txBox="1"/>
            <p:nvPr>
              <p:custDataLst>
                <p:tags r:id="rId9"/>
              </p:custDataLst>
            </p:nvPr>
          </p:nvSpPr>
          <p:spPr>
            <a:xfrm>
              <a:off x="4789975" y="204571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车辆补贴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SubTitle_1"/>
            <p:cNvSpPr txBox="1"/>
            <p:nvPr>
              <p:custDataLst>
                <p:tags r:id="rId10"/>
              </p:custDataLst>
            </p:nvPr>
          </p:nvSpPr>
          <p:spPr>
            <a:xfrm>
              <a:off x="5009447" y="2781473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住房补贴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SubTitle_1"/>
            <p:cNvSpPr txBox="1"/>
            <p:nvPr>
              <p:custDataLst>
                <p:tags r:id="rId11"/>
              </p:custDataLst>
            </p:nvPr>
          </p:nvSpPr>
          <p:spPr>
            <a:xfrm>
              <a:off x="4789975" y="3484629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节日福利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SubTitle_1"/>
            <p:cNvSpPr txBox="1"/>
            <p:nvPr>
              <p:custDataLst>
                <p:tags r:id="rId12"/>
              </p:custDataLst>
            </p:nvPr>
          </p:nvSpPr>
          <p:spPr>
            <a:xfrm>
              <a:off x="3988228" y="4073131"/>
              <a:ext cx="2456296" cy="27587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8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培训学习</a:t>
              </a:r>
              <a:endParaRPr lang="zh-CN" altLang="en-US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</a:pPr>
              <a:r>
                <a:rPr lang="en-US" altLang="zh-CN" sz="18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TextBox 47"/>
          <p:cNvSpPr txBox="1">
            <a:spLocks noChangeArrowheads="1"/>
          </p:cNvSpPr>
          <p:nvPr/>
        </p:nvSpPr>
        <p:spPr bwMode="auto">
          <a:xfrm>
            <a:off x="935669" y="2384653"/>
            <a:ext cx="830118" cy="2308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697" tIns="22848" rIns="45697" bIns="22848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2"/>
          <p:cNvGrpSpPr/>
          <p:nvPr/>
        </p:nvGrpSpPr>
        <p:grpSpPr bwMode="auto">
          <a:xfrm>
            <a:off x="338576" y="231821"/>
            <a:ext cx="2807801" cy="615553"/>
            <a:chOff x="432619" y="464567"/>
            <a:chExt cx="5616624" cy="1230699"/>
          </a:xfrm>
        </p:grpSpPr>
        <p:pic>
          <p:nvPicPr>
            <p:cNvPr id="29" name="图片 28" descr="中税答疑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619" y="464567"/>
              <a:ext cx="1244611" cy="9204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1" name="直接连接符 30"/>
            <p:cNvCxnSpPr/>
            <p:nvPr/>
          </p:nvCxnSpPr>
          <p:spPr>
            <a:xfrm>
              <a:off x="1801057" y="537567"/>
              <a:ext cx="0" cy="863298"/>
            </a:xfrm>
            <a:prstGeom prst="line">
              <a:avLst/>
            </a:prstGeom>
            <a:ln w="76200">
              <a:solidFill>
                <a:schemeClr val="tx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2"/>
            <p:cNvSpPr>
              <a:spLocks noChangeArrowheads="1"/>
            </p:cNvSpPr>
            <p:nvPr/>
          </p:nvSpPr>
          <p:spPr bwMode="auto">
            <a:xfrm>
              <a:off x="1870907" y="464567"/>
              <a:ext cx="4178336" cy="12306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340">
                <a:defRPr/>
              </a:pPr>
              <a:r>
                <a:rPr lang="zh-CN" altLang="en-US" sz="2200" b="1" dirty="0">
                  <a:solidFill>
                    <a:srgbClr val="63B7F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工资薪金</a:t>
              </a:r>
              <a:endParaRPr lang="en-US" altLang="zh-CN" sz="2200" b="1" dirty="0">
                <a:solidFill>
                  <a:srgbClr val="63B7F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815340"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个人所得税如何缴？</a:t>
              </a:r>
              <a:endPara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373063" y="3904805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81407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/>
              <a:t>车补：国税发（</a:t>
            </a:r>
            <a:r>
              <a:rPr lang="en-US" altLang="zh-CN" sz="1200"/>
              <a:t>1999</a:t>
            </a:r>
            <a:r>
              <a:rPr lang="zh-CN" altLang="en-US" sz="1200"/>
              <a:t>）</a:t>
            </a:r>
            <a:r>
              <a:rPr lang="en-US" altLang="zh-CN" sz="1200"/>
              <a:t>58</a:t>
            </a:r>
            <a:r>
              <a:rPr lang="zh-CN" altLang="en-US" sz="1200"/>
              <a:t>号</a:t>
            </a:r>
            <a:endParaRPr lang="en-US" altLang="zh-CN" sz="1200"/>
          </a:p>
          <a:p>
            <a:pPr algn="r" eaLnBrk="1" hangingPunct="1"/>
            <a:r>
              <a:rPr lang="zh-CN" altLang="en-US" sz="1200"/>
              <a:t>国税函（</a:t>
            </a:r>
            <a:r>
              <a:rPr lang="en-US" altLang="zh-CN" sz="1200"/>
              <a:t>2006</a:t>
            </a:r>
            <a:r>
              <a:rPr lang="zh-CN" altLang="en-US" sz="1200"/>
              <a:t>）</a:t>
            </a:r>
            <a:r>
              <a:rPr lang="en-US" altLang="zh-CN" sz="1200"/>
              <a:t>245</a:t>
            </a:r>
            <a:r>
              <a:rPr lang="zh-CN" altLang="en-US" sz="1200"/>
              <a:t>号</a:t>
            </a:r>
            <a:endParaRPr lang="zh-CN" altLang="en-US" sz="1200"/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382588" y="3684142"/>
            <a:ext cx="2079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/>
              <a:t>误餐：财税字</a:t>
            </a:r>
            <a:r>
              <a:rPr lang="en-US" altLang="zh-CN" sz="1200"/>
              <a:t>〔1995〕82</a:t>
            </a:r>
            <a:r>
              <a:rPr lang="zh-CN" altLang="en-US" sz="1200"/>
              <a:t>号</a:t>
            </a:r>
            <a:endParaRPr lang="zh-CN" altLang="en-US" sz="1200"/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219075" y="4309617"/>
            <a:ext cx="2243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200"/>
              <a:t>外籍：国税发</a:t>
            </a:r>
            <a:r>
              <a:rPr lang="en-US" altLang="zh-CN" sz="1200"/>
              <a:t>〔1997〕54</a:t>
            </a:r>
            <a:r>
              <a:rPr lang="zh-CN" altLang="en-US" sz="1200"/>
              <a:t>号</a:t>
            </a:r>
            <a:endParaRPr lang="zh-CN" altLang="en-US" sz="1200"/>
          </a:p>
        </p:txBody>
      </p:sp>
      <p:sp>
        <p:nvSpPr>
          <p:cNvPr id="27" name="矩形 4"/>
          <p:cNvSpPr>
            <a:spLocks noChangeArrowheads="1"/>
          </p:cNvSpPr>
          <p:nvPr/>
        </p:nvSpPr>
        <p:spPr bwMode="auto">
          <a:xfrm>
            <a:off x="547688" y="3463480"/>
            <a:ext cx="191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200"/>
              <a:t>旅游：财税</a:t>
            </a:r>
            <a:r>
              <a:rPr lang="en-US" altLang="zh-CN" sz="1200"/>
              <a:t>〔2004〕11</a:t>
            </a:r>
            <a:r>
              <a:rPr lang="zh-CN" altLang="en-US" sz="1200"/>
              <a:t>号</a:t>
            </a:r>
            <a:endParaRPr lang="zh-CN" altLang="en-US" sz="1200"/>
          </a:p>
        </p:txBody>
      </p:sp>
    </p:spTree>
    <p:custDataLst>
      <p:tags r:id="rId14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0.xml><?xml version="1.0" encoding="utf-8"?>
<p:tagLst xmlns:p="http://schemas.openxmlformats.org/presentationml/2006/main">
  <p:tag name="MH" val="20170812160711"/>
  <p:tag name="MH_LIBRARY" val="GRAPHIC"/>
  <p:tag name="MH_TYPE" val="SubTitle"/>
  <p:tag name="MH_ORDER" val="2"/>
</p:tagLst>
</file>

<file path=ppt/tags/tag100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01.xml><?xml version="1.0" encoding="utf-8"?>
<p:tagLst xmlns:p="http://schemas.openxmlformats.org/presentationml/2006/main">
  <p:tag name="MH" val="20170802121539"/>
  <p:tag name="MH_LIBRARY" val="GRAPHIC"/>
</p:tagLst>
</file>

<file path=ppt/tags/tag102.xml><?xml version="1.0" encoding="utf-8"?>
<p:tagLst xmlns:p="http://schemas.openxmlformats.org/presentationml/2006/main">
  <p:tag name="MH" val="20170802140526"/>
  <p:tag name="MH_LIBRARY" val="GRAPHIC"/>
  <p:tag name="MH_TYPE" val="Other"/>
  <p:tag name="MH_ORDER" val="2"/>
</p:tagLst>
</file>

<file path=ppt/tags/tag103.xml><?xml version="1.0" encoding="utf-8"?>
<p:tagLst xmlns:p="http://schemas.openxmlformats.org/presentationml/2006/main">
  <p:tag name="MH" val="20170802140526"/>
  <p:tag name="MH_LIBRARY" val="GRAPHIC"/>
  <p:tag name="MH_TYPE" val="Other"/>
  <p:tag name="MH_ORDER" val="1"/>
</p:tagLst>
</file>

<file path=ppt/tags/tag104.xml><?xml version="1.0" encoding="utf-8"?>
<p:tagLst xmlns:p="http://schemas.openxmlformats.org/presentationml/2006/main">
  <p:tag name="MH" val="20170802140526"/>
  <p:tag name="MH_LIBRARY" val="GRAPHIC"/>
  <p:tag name="MH_TYPE" val="Other"/>
  <p:tag name="MH_ORDER" val="5"/>
</p:tagLst>
</file>

<file path=ppt/tags/tag105.xml><?xml version="1.0" encoding="utf-8"?>
<p:tagLst xmlns:p="http://schemas.openxmlformats.org/presentationml/2006/main">
  <p:tag name="MH" val="20170802140526"/>
  <p:tag name="MH_LIBRARY" val="GRAPHIC"/>
  <p:tag name="MH_TYPE" val="Other"/>
  <p:tag name="MH_ORDER" val="3"/>
</p:tagLst>
</file>

<file path=ppt/tags/tag106.xml><?xml version="1.0" encoding="utf-8"?>
<p:tagLst xmlns:p="http://schemas.openxmlformats.org/presentationml/2006/main">
  <p:tag name="MH" val="20170802140526"/>
  <p:tag name="MH_LIBRARY" val="GRAPHIC"/>
  <p:tag name="MH_TYPE" val="Text"/>
  <p:tag name="MH_ORDER" val="2"/>
</p:tagLst>
</file>

<file path=ppt/tags/tag107.xml><?xml version="1.0" encoding="utf-8"?>
<p:tagLst xmlns:p="http://schemas.openxmlformats.org/presentationml/2006/main">
  <p:tag name="MH_TYPE" val="#NeiR#"/>
  <p:tag name="MH_NUMBER" val="2"/>
  <p:tag name="MH_CATEGORY" val="#ShuJTB#"/>
  <p:tag name="MH_LAYOUT" val="SubTitleTextDesc"/>
  <p:tag name="MH" val="20170802140526"/>
  <p:tag name="MH_LIBRARY" val="GRAPHIC"/>
</p:tagLst>
</file>

<file path=ppt/tags/tag108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09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1.xml><?xml version="1.0" encoding="utf-8"?>
<p:tagLst xmlns:p="http://schemas.openxmlformats.org/presentationml/2006/main">
  <p:tag name="MH" val="20170812160711"/>
  <p:tag name="MH_LIBRARY" val="GRAPHIC"/>
  <p:tag name="MH_TYPE" val="SubTitle"/>
  <p:tag name="MH_ORDER" val="4"/>
</p:tagLst>
</file>

<file path=ppt/tags/tag110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11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12.xml><?xml version="1.0" encoding="utf-8"?>
<p:tagLst xmlns:p="http://schemas.openxmlformats.org/presentationml/2006/main">
  <p:tag name="MH" val="20170802121539"/>
  <p:tag name="MH_LIBRARY" val="GRAPHIC"/>
</p:tagLst>
</file>

<file path=ppt/tags/tag113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14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15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16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17.xml><?xml version="1.0" encoding="utf-8"?>
<p:tagLst xmlns:p="http://schemas.openxmlformats.org/presentationml/2006/main">
  <p:tag name="MH" val="20170802121539"/>
  <p:tag name="MH_LIBRARY" val="GRAPHIC"/>
</p:tagLst>
</file>

<file path=ppt/tags/tag118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19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2.xml><?xml version="1.0" encoding="utf-8"?>
<p:tagLst xmlns:p="http://schemas.openxmlformats.org/presentationml/2006/main">
  <p:tag name="MH" val="20170812160711"/>
  <p:tag name="MH_LIBRARY" val="GRAPHIC"/>
  <p:tag name="MH_TYPE" val="SubTitle"/>
  <p:tag name="MH_ORDER" val="3"/>
</p:tagLst>
</file>

<file path=ppt/tags/tag120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21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22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23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24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25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26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27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28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29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70812160711"/>
  <p:tag name="MH_LIBRARY" val="GRAPHIC"/>
</p:tagLst>
</file>

<file path=ppt/tags/tag130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31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32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33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34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35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36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37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38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39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4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140.xml><?xml version="1.0" encoding="utf-8"?>
<p:tagLst xmlns:p="http://schemas.openxmlformats.org/presentationml/2006/main">
  <p:tag name="MH" val="20170802121539"/>
  <p:tag name="MH_LIBRARY" val="GRAPHIC"/>
</p:tagLst>
</file>

<file path=ppt/tags/tag141.xml><?xml version="1.0" encoding="utf-8"?>
<p:tagLst xmlns:p="http://schemas.openxmlformats.org/presentationml/2006/main">
  <p:tag name="MH" val="20170812184025"/>
  <p:tag name="MH_LIBRARY" val="GRAPHIC"/>
  <p:tag name="MH_TYPE" val="Other"/>
  <p:tag name="MH_ORDER" val="1"/>
</p:tagLst>
</file>

<file path=ppt/tags/tag142.xml><?xml version="1.0" encoding="utf-8"?>
<p:tagLst xmlns:p="http://schemas.openxmlformats.org/presentationml/2006/main">
  <p:tag name="MH" val="20170812184025"/>
  <p:tag name="MH_LIBRARY" val="GRAPHIC"/>
  <p:tag name="MH_TYPE" val="Other"/>
  <p:tag name="MH_ORDER" val="4"/>
</p:tagLst>
</file>

<file path=ppt/tags/tag143.xml><?xml version="1.0" encoding="utf-8"?>
<p:tagLst xmlns:p="http://schemas.openxmlformats.org/presentationml/2006/main">
  <p:tag name="MH" val="20170812184025"/>
  <p:tag name="MH_LIBRARY" val="GRAPHIC"/>
  <p:tag name="MH_TYPE" val="Other"/>
  <p:tag name="MH_ORDER" val="2"/>
</p:tagLst>
</file>

<file path=ppt/tags/tag144.xml><?xml version="1.0" encoding="utf-8"?>
<p:tagLst xmlns:p="http://schemas.openxmlformats.org/presentationml/2006/main">
  <p:tag name="MH" val="20170812184025"/>
  <p:tag name="MH_LIBRARY" val="GRAPHIC"/>
  <p:tag name="MH_TYPE" val="Other"/>
  <p:tag name="MH_ORDER" val="6"/>
</p:tagLst>
</file>

<file path=ppt/tags/tag145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46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47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48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49.xml><?xml version="1.0" encoding="utf-8"?>
<p:tagLst xmlns:p="http://schemas.openxmlformats.org/presentationml/2006/main">
  <p:tag name="MH" val="20170802121539"/>
  <p:tag name="MH_LIBRARY" val="GRAPHIC"/>
</p:tagLst>
</file>

<file path=ppt/tags/tag15.xml><?xml version="1.0" encoding="utf-8"?>
<p:tagLst xmlns:p="http://schemas.openxmlformats.org/presentationml/2006/main">
  <p:tag name="MH" val="20170812161859"/>
  <p:tag name="MH_LIBRARY" val="GRAPHIC"/>
  <p:tag name="MH_TYPE" val="Other"/>
  <p:tag name="MH_ORDER" val="1"/>
</p:tagLst>
</file>

<file path=ppt/tags/tag150.xml><?xml version="1.0" encoding="utf-8"?>
<p:tagLst xmlns:p="http://schemas.openxmlformats.org/presentationml/2006/main">
  <p:tag name="MH" val="20170812184025"/>
  <p:tag name="MH_LIBRARY" val="GRAPHIC"/>
  <p:tag name="MH_TYPE" val="Other"/>
  <p:tag name="MH_ORDER" val="1"/>
</p:tagLst>
</file>

<file path=ppt/tags/tag151.xml><?xml version="1.0" encoding="utf-8"?>
<p:tagLst xmlns:p="http://schemas.openxmlformats.org/presentationml/2006/main">
  <p:tag name="MH" val="20170812184025"/>
  <p:tag name="MH_LIBRARY" val="GRAPHIC"/>
  <p:tag name="MH_TYPE" val="Other"/>
  <p:tag name="MH_ORDER" val="4"/>
</p:tagLst>
</file>

<file path=ppt/tags/tag152.xml><?xml version="1.0" encoding="utf-8"?>
<p:tagLst xmlns:p="http://schemas.openxmlformats.org/presentationml/2006/main">
  <p:tag name="MH" val="20170812184025"/>
  <p:tag name="MH_LIBRARY" val="GRAPHIC"/>
  <p:tag name="MH_TYPE" val="Other"/>
  <p:tag name="MH_ORDER" val="2"/>
</p:tagLst>
</file>

<file path=ppt/tags/tag153.xml><?xml version="1.0" encoding="utf-8"?>
<p:tagLst xmlns:p="http://schemas.openxmlformats.org/presentationml/2006/main">
  <p:tag name="MH" val="20170812184025"/>
  <p:tag name="MH_LIBRARY" val="GRAPHIC"/>
  <p:tag name="MH_TYPE" val="Other"/>
  <p:tag name="MH_ORDER" val="6"/>
</p:tagLst>
</file>

<file path=ppt/tags/tag154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55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56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57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58.xml><?xml version="1.0" encoding="utf-8"?>
<p:tagLst xmlns:p="http://schemas.openxmlformats.org/presentationml/2006/main">
  <p:tag name="MH" val="20170802121539"/>
  <p:tag name="MH_LIBRARY" val="GRAPHIC"/>
</p:tagLst>
</file>

<file path=ppt/tags/tag159.xml><?xml version="1.0" encoding="utf-8"?>
<p:tagLst xmlns:p="http://schemas.openxmlformats.org/presentationml/2006/main">
  <p:tag name="MH" val="20170812184025"/>
  <p:tag name="MH_LIBRARY" val="GRAPHIC"/>
  <p:tag name="MH_TYPE" val="Other"/>
  <p:tag name="MH_ORDER" val="1"/>
</p:tagLst>
</file>

<file path=ppt/tags/tag16.xml><?xml version="1.0" encoding="utf-8"?>
<p:tagLst xmlns:p="http://schemas.openxmlformats.org/presentationml/2006/main">
  <p:tag name="MH" val="20170812161859"/>
  <p:tag name="MH_LIBRARY" val="GRAPHIC"/>
  <p:tag name="MH_TYPE" val="Other"/>
  <p:tag name="MH_ORDER" val="2"/>
</p:tagLst>
</file>

<file path=ppt/tags/tag160.xml><?xml version="1.0" encoding="utf-8"?>
<p:tagLst xmlns:p="http://schemas.openxmlformats.org/presentationml/2006/main">
  <p:tag name="MH" val="20170812184025"/>
  <p:tag name="MH_LIBRARY" val="GRAPHIC"/>
  <p:tag name="MH_TYPE" val="Other"/>
  <p:tag name="MH_ORDER" val="4"/>
</p:tagLst>
</file>

<file path=ppt/tags/tag161.xml><?xml version="1.0" encoding="utf-8"?>
<p:tagLst xmlns:p="http://schemas.openxmlformats.org/presentationml/2006/main">
  <p:tag name="MH" val="20170812184025"/>
  <p:tag name="MH_LIBRARY" val="GRAPHIC"/>
  <p:tag name="MH_TYPE" val="Other"/>
  <p:tag name="MH_ORDER" val="2"/>
</p:tagLst>
</file>

<file path=ppt/tags/tag162.xml><?xml version="1.0" encoding="utf-8"?>
<p:tagLst xmlns:p="http://schemas.openxmlformats.org/presentationml/2006/main">
  <p:tag name="MH" val="20170812184025"/>
  <p:tag name="MH_LIBRARY" val="GRAPHIC"/>
  <p:tag name="MH_TYPE" val="Other"/>
  <p:tag name="MH_ORDER" val="6"/>
</p:tagLst>
</file>

<file path=ppt/tags/tag163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64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65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66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67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68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69.xml><?xml version="1.0" encoding="utf-8"?>
<p:tagLst xmlns:p="http://schemas.openxmlformats.org/presentationml/2006/main">
  <p:tag name="MH" val="20170812191814"/>
  <p:tag name="MH_LIBRARY" val="GRAPHIC"/>
  <p:tag name="MH_TYPE" val="SubTitle"/>
  <p:tag name="MH_ORDER" val="3"/>
</p:tagLst>
</file>

<file path=ppt/tags/tag17.xml><?xml version="1.0" encoding="utf-8"?>
<p:tagLst xmlns:p="http://schemas.openxmlformats.org/presentationml/2006/main">
  <p:tag name="MH" val="20170812161859"/>
  <p:tag name="MH_LIBRARY" val="GRAPHIC"/>
  <p:tag name="MH_TYPE" val="Other"/>
  <p:tag name="MH_ORDER" val="3"/>
</p:tagLst>
</file>

<file path=ppt/tags/tag170.xml><?xml version="1.0" encoding="utf-8"?>
<p:tagLst xmlns:p="http://schemas.openxmlformats.org/presentationml/2006/main">
  <p:tag name="MH" val="20170812191814"/>
  <p:tag name="MH_LIBRARY" val="GRAPHIC"/>
  <p:tag name="MH_TYPE" val="Other"/>
  <p:tag name="MH_ORDER" val="2"/>
</p:tagLst>
</file>

<file path=ppt/tags/tag171.xml><?xml version="1.0" encoding="utf-8"?>
<p:tagLst xmlns:p="http://schemas.openxmlformats.org/presentationml/2006/main">
  <p:tag name="MH" val="20170812191814"/>
  <p:tag name="MH_LIBRARY" val="GRAPHIC"/>
  <p:tag name="MH_TYPE" val="SubTitle"/>
  <p:tag name="MH_ORDER" val="1"/>
</p:tagLst>
</file>

<file path=ppt/tags/tag172.xml><?xml version="1.0" encoding="utf-8"?>
<p:tagLst xmlns:p="http://schemas.openxmlformats.org/presentationml/2006/main">
  <p:tag name="MH" val="20170812191814"/>
  <p:tag name="MH_LIBRARY" val="GRAPHIC"/>
  <p:tag name="MH_TYPE" val="Other"/>
  <p:tag name="MH_ORDER" val="1"/>
</p:tagLst>
</file>

<file path=ppt/tags/tag173.xml><?xml version="1.0" encoding="utf-8"?>
<p:tagLst xmlns:p="http://schemas.openxmlformats.org/presentationml/2006/main">
  <p:tag name="MH" val="20170812191814"/>
  <p:tag name="MH_LIBRARY" val="GRAPHIC"/>
  <p:tag name="MH_TYPE" val="SubTitle"/>
  <p:tag name="MH_ORDER" val="2"/>
</p:tagLst>
</file>

<file path=ppt/tags/tag174.xml><?xml version="1.0" encoding="utf-8"?>
<p:tagLst xmlns:p="http://schemas.openxmlformats.org/presentationml/2006/main">
  <p:tag name="MH" val="20170812191814"/>
  <p:tag name="MH_LIBRARY" val="GRAPHIC"/>
  <p:tag name="MH_TYPE" val="Other"/>
  <p:tag name="MH_ORDER" val="3"/>
</p:tagLst>
</file>

<file path=ppt/tags/tag175.xml><?xml version="1.0" encoding="utf-8"?>
<p:tagLst xmlns:p="http://schemas.openxmlformats.org/presentationml/2006/main">
  <p:tag name="MH" val="20170812191814"/>
  <p:tag name="MH_LIBRARY" val="GRAPHIC"/>
  <p:tag name="MH_TYPE" val="SubTitle"/>
  <p:tag name="MH_ORDER" val="4"/>
</p:tagLst>
</file>

<file path=ppt/tags/tag176.xml><?xml version="1.0" encoding="utf-8"?>
<p:tagLst xmlns:p="http://schemas.openxmlformats.org/presentationml/2006/main">
  <p:tag name="MH" val="20170812191814"/>
  <p:tag name="MH_LIBRARY" val="GRAPHIC"/>
  <p:tag name="MH_TYPE" val="Other"/>
  <p:tag name="MH_ORDER" val="4"/>
</p:tagLst>
</file>

<file path=ppt/tags/tag177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78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79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8.xml><?xml version="1.0" encoding="utf-8"?>
<p:tagLst xmlns:p="http://schemas.openxmlformats.org/presentationml/2006/main">
  <p:tag name="MH" val="20170812161859"/>
  <p:tag name="MH_LIBRARY" val="GRAPHIC"/>
  <p:tag name="MH_TYPE" val="Other"/>
  <p:tag name="MH_ORDER" val="4"/>
</p:tagLst>
</file>

<file path=ppt/tags/tag180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81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82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83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184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185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86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87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88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89.xml><?xml version="1.0" encoding="utf-8"?>
<p:tagLst xmlns:p="http://schemas.openxmlformats.org/presentationml/2006/main">
  <p:tag name="MH" val="20170802121539"/>
  <p:tag name="MH_LIBRARY" val="GRAPHIC"/>
</p:tagLst>
</file>

<file path=ppt/tags/tag19.xml><?xml version="1.0" encoding="utf-8"?>
<p:tagLst xmlns:p="http://schemas.openxmlformats.org/presentationml/2006/main">
  <p:tag name="MH" val="20170812161859"/>
  <p:tag name="MH_LIBRARY" val="GRAPHIC"/>
  <p:tag name="MH_TYPE" val="Title"/>
  <p:tag name="MH_ORDER" val="1"/>
</p:tagLst>
</file>

<file path=ppt/tags/tag190.xml><?xml version="1.0" encoding="utf-8"?>
<p:tagLst xmlns:p="http://schemas.openxmlformats.org/presentationml/2006/main">
  <p:tag name="MH" val="20170812184025"/>
  <p:tag name="MH_LIBRARY" val="GRAPHIC"/>
  <p:tag name="MH_TYPE" val="Other"/>
  <p:tag name="MH_ORDER" val="1"/>
</p:tagLst>
</file>

<file path=ppt/tags/tag191.xml><?xml version="1.0" encoding="utf-8"?>
<p:tagLst xmlns:p="http://schemas.openxmlformats.org/presentationml/2006/main">
  <p:tag name="MH" val="20170812184025"/>
  <p:tag name="MH_LIBRARY" val="GRAPHIC"/>
  <p:tag name="MH_TYPE" val="Other"/>
  <p:tag name="MH_ORDER" val="4"/>
</p:tagLst>
</file>

<file path=ppt/tags/tag192.xml><?xml version="1.0" encoding="utf-8"?>
<p:tagLst xmlns:p="http://schemas.openxmlformats.org/presentationml/2006/main">
  <p:tag name="MH" val="20170812184025"/>
  <p:tag name="MH_LIBRARY" val="GRAPHIC"/>
  <p:tag name="MH_TYPE" val="Other"/>
  <p:tag name="MH_ORDER" val="2"/>
</p:tagLst>
</file>

<file path=ppt/tags/tag193.xml><?xml version="1.0" encoding="utf-8"?>
<p:tagLst xmlns:p="http://schemas.openxmlformats.org/presentationml/2006/main">
  <p:tag name="MH" val="20170812184025"/>
  <p:tag name="MH_LIBRARY" val="GRAPHIC"/>
  <p:tag name="MH_TYPE" val="Other"/>
  <p:tag name="MH_ORDER" val="6"/>
</p:tagLst>
</file>

<file path=ppt/tags/tag194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195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196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ags/tag197.xml><?xml version="1.0" encoding="utf-8"?>
<p:tagLst xmlns:p="http://schemas.openxmlformats.org/presentationml/2006/main">
  <p:tag name="MH" val="20170802121539"/>
  <p:tag name="MH_LIBRARY" val="GRAPHIC"/>
  <p:tag name="MH_ORDER" val="TextBox 13"/>
</p:tagLst>
</file>

<file path=ppt/tags/tag198.xml><?xml version="1.0" encoding="utf-8"?>
<p:tagLst xmlns:p="http://schemas.openxmlformats.org/presentationml/2006/main">
  <p:tag name="MH" val="20170802121539"/>
  <p:tag name="MH_LIBRARY" val="GRAPHIC"/>
</p:tagLst>
</file>

<file path=ppt/tags/tag199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2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20.xml><?xml version="1.0" encoding="utf-8"?>
<p:tagLst xmlns:p="http://schemas.openxmlformats.org/presentationml/2006/main">
  <p:tag name="MH" val="20170812161859"/>
  <p:tag name="MH_LIBRARY" val="GRAPHIC"/>
  <p:tag name="MH_TYPE" val="Other"/>
  <p:tag name="MH_ORDER" val="5"/>
</p:tagLst>
</file>

<file path=ppt/tags/tag200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201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202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203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204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205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206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207.xml><?xml version="1.0" encoding="utf-8"?>
<p:tagLst xmlns:p="http://schemas.openxmlformats.org/presentationml/2006/main">
  <p:tag name="MH" val="20170812184025"/>
  <p:tag name="MH_LIBRARY" val="GRAPHIC"/>
  <p:tag name="MH_TYPE" val="Other"/>
  <p:tag name="MH_ORDER" val="1"/>
</p:tagLst>
</file>

<file path=ppt/tags/tag208.xml><?xml version="1.0" encoding="utf-8"?>
<p:tagLst xmlns:p="http://schemas.openxmlformats.org/presentationml/2006/main">
  <p:tag name="MH" val="20170812184025"/>
  <p:tag name="MH_LIBRARY" val="GRAPHIC"/>
  <p:tag name="MH_TYPE" val="Other"/>
  <p:tag name="MH_ORDER" val="2"/>
</p:tagLst>
</file>

<file path=ppt/tags/tag209.xml><?xml version="1.0" encoding="utf-8"?>
<p:tagLst xmlns:p="http://schemas.openxmlformats.org/presentationml/2006/main">
  <p:tag name="MH" val="20170812184025"/>
  <p:tag name="MH_LIBRARY" val="GRAPHIC"/>
  <p:tag name="MH_TYPE" val="Other"/>
  <p:tag name="MH_ORDER" val="4"/>
</p:tagLst>
</file>

<file path=ppt/tags/tag21.xml><?xml version="1.0" encoding="utf-8"?>
<p:tagLst xmlns:p="http://schemas.openxmlformats.org/presentationml/2006/main">
  <p:tag name="MH" val="20170812161859"/>
  <p:tag name="MH_LIBRARY" val="GRAPHIC"/>
  <p:tag name="MH_TYPE" val="Other"/>
  <p:tag name="MH_ORDER" val="6"/>
</p:tagLst>
</file>

<file path=ppt/tags/tag210.xml><?xml version="1.0" encoding="utf-8"?>
<p:tagLst xmlns:p="http://schemas.openxmlformats.org/presentationml/2006/main">
  <p:tag name="MH" val="20170812184025"/>
  <p:tag name="MH_LIBRARY" val="GRAPHIC"/>
  <p:tag name="MH_TYPE" val="Other"/>
  <p:tag name="MH_ORDER" val="6"/>
</p:tagLst>
</file>

<file path=ppt/tags/tag211.xml><?xml version="1.0" encoding="utf-8"?>
<p:tagLst xmlns:p="http://schemas.openxmlformats.org/presentationml/2006/main">
  <p:tag name="MH" val="20170812180608"/>
  <p:tag name="MH_LIBRARY" val="GRAPHIC"/>
  <p:tag name="MH_TYPE" val="SubTitle"/>
  <p:tag name="MH_ORDER" val="4"/>
</p:tagLst>
</file>

<file path=ppt/tags/tag212.xml><?xml version="1.0" encoding="utf-8"?>
<p:tagLst xmlns:p="http://schemas.openxmlformats.org/presentationml/2006/main">
  <p:tag name="MH" val="20170812180608"/>
  <p:tag name="MH_LIBRARY" val="GRAPHIC"/>
  <p:tag name="MH_TYPE" val="Other"/>
  <p:tag name="MH_ORDER" val="1"/>
</p:tagLst>
</file>

<file path=ppt/tags/tag213.xml><?xml version="1.0" encoding="utf-8"?>
<p:tagLst xmlns:p="http://schemas.openxmlformats.org/presentationml/2006/main">
  <p:tag name="MH" val="20170812180608"/>
  <p:tag name="MH_LIBRARY" val="GRAPHIC"/>
  <p:tag name="MH_TYPE" val="Other"/>
  <p:tag name="MH_ORDER" val="2"/>
</p:tagLst>
</file>

<file path=ppt/tags/tag214.xml><?xml version="1.0" encoding="utf-8"?>
<p:tagLst xmlns:p="http://schemas.openxmlformats.org/presentationml/2006/main">
  <p:tag name="MH" val="20170812180608"/>
  <p:tag name="MH_LIBRARY" val="GRAPHIC"/>
  <p:tag name="MH_TYPE" val="Other"/>
  <p:tag name="MH_ORDER" val="3"/>
</p:tagLst>
</file>

<file path=ppt/tags/tag215.xml><?xml version="1.0" encoding="utf-8"?>
<p:tagLst xmlns:p="http://schemas.openxmlformats.org/presentationml/2006/main">
  <p:tag name="MH" val="20170812180608"/>
  <p:tag name="MH_LIBRARY" val="GRAPHIC"/>
  <p:tag name="MH_TYPE" val="Other"/>
  <p:tag name="MH_ORDER" val="4"/>
</p:tagLst>
</file>

<file path=ppt/tags/tag216.xml><?xml version="1.0" encoding="utf-8"?>
<p:tagLst xmlns:p="http://schemas.openxmlformats.org/presentationml/2006/main">
  <p:tag name="MH" val="20170812180608"/>
  <p:tag name="MH_LIBRARY" val="GRAPHIC"/>
  <p:tag name="MH_TYPE" val="SubTitle"/>
  <p:tag name="MH_ORDER" val="4"/>
</p:tagLst>
</file>

<file path=ppt/tags/tag217.xml><?xml version="1.0" encoding="utf-8"?>
<p:tagLst xmlns:p="http://schemas.openxmlformats.org/presentationml/2006/main">
  <p:tag name="MH" val="20170812180608"/>
  <p:tag name="MH_LIBRARY" val="GRAPHIC"/>
  <p:tag name="MH_TYPE" val="SubTitle"/>
  <p:tag name="MH_ORDER" val="4"/>
</p:tagLst>
</file>

<file path=ppt/tags/tag218.xml><?xml version="1.0" encoding="utf-8"?>
<p:tagLst xmlns:p="http://schemas.openxmlformats.org/presentationml/2006/main">
  <p:tag name="MH" val="20170812180608"/>
  <p:tag name="MH_LIBRARY" val="GRAPHIC"/>
  <p:tag name="MH_TYPE" val="SubTitle"/>
  <p:tag name="MH_ORDER" val="4"/>
</p:tagLst>
</file>

<file path=ppt/tags/tag21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70812180608"/>
  <p:tag name="MH_LIBRARY" val="GRAPHIC"/>
</p:tagLst>
</file>

<file path=ppt/tags/tag22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220.xml><?xml version="1.0" encoding="utf-8"?>
<p:tagLst xmlns:p="http://schemas.openxmlformats.org/presentationml/2006/main">
  <p:tag name="MH" val="20170812181658"/>
  <p:tag name="MH_LIBRARY" val="GRAPHIC"/>
  <p:tag name="MH_TYPE" val="Other"/>
  <p:tag name="MH_ORDER" val="2"/>
</p:tagLst>
</file>

<file path=ppt/tags/tag221.xml><?xml version="1.0" encoding="utf-8"?>
<p:tagLst xmlns:p="http://schemas.openxmlformats.org/presentationml/2006/main">
  <p:tag name="MH" val="20170812181658"/>
  <p:tag name="MH_LIBRARY" val="GRAPHIC"/>
  <p:tag name="MH_TYPE" val="Other"/>
  <p:tag name="MH_ORDER" val="5"/>
</p:tagLst>
</file>

<file path=ppt/tags/tag222.xml><?xml version="1.0" encoding="utf-8"?>
<p:tagLst xmlns:p="http://schemas.openxmlformats.org/presentationml/2006/main">
  <p:tag name="MH" val="20170812181658"/>
  <p:tag name="MH_LIBRARY" val="GRAPHIC"/>
  <p:tag name="MH_TYPE" val="SubTitle"/>
  <p:tag name="MH_ORDER" val="2"/>
</p:tagLst>
</file>

<file path=ppt/tags/tag223.xml><?xml version="1.0" encoding="utf-8"?>
<p:tagLst xmlns:p="http://schemas.openxmlformats.org/presentationml/2006/main">
  <p:tag name="MH" val="20170812181658"/>
  <p:tag name="MH_LIBRARY" val="GRAPHIC"/>
  <p:tag name="MH_TYPE" val="Other"/>
  <p:tag name="MH_ORDER" val="3"/>
</p:tagLst>
</file>

<file path=ppt/tags/tag224.xml><?xml version="1.0" encoding="utf-8"?>
<p:tagLst xmlns:p="http://schemas.openxmlformats.org/presentationml/2006/main">
  <p:tag name="MH" val="20170812181658"/>
  <p:tag name="MH_LIBRARY" val="GRAPHIC"/>
  <p:tag name="MH_TYPE" val="Other"/>
  <p:tag name="MH_ORDER" val="6"/>
</p:tagLst>
</file>

<file path=ppt/tags/tag225.xml><?xml version="1.0" encoding="utf-8"?>
<p:tagLst xmlns:p="http://schemas.openxmlformats.org/presentationml/2006/main">
  <p:tag name="MH" val="20170812181658"/>
  <p:tag name="MH_LIBRARY" val="GRAPHIC"/>
  <p:tag name="MH_TYPE" val="SubTitle"/>
  <p:tag name="MH_ORDER" val="3"/>
</p:tagLst>
</file>

<file path=ppt/tags/tag226.xml><?xml version="1.0" encoding="utf-8"?>
<p:tagLst xmlns:p="http://schemas.openxmlformats.org/presentationml/2006/main">
  <p:tag name="MH" val="20170812181658"/>
  <p:tag name="MH_LIBRARY" val="GRAPHIC"/>
  <p:tag name="MH_TYPE" val="Other"/>
  <p:tag name="MH_ORDER" val="2"/>
</p:tagLst>
</file>

<file path=ppt/tags/tag227.xml><?xml version="1.0" encoding="utf-8"?>
<p:tagLst xmlns:p="http://schemas.openxmlformats.org/presentationml/2006/main">
  <p:tag name="MH" val="20170812181658"/>
  <p:tag name="MH_LIBRARY" val="GRAPHIC"/>
  <p:tag name="MH_TYPE" val="Other"/>
  <p:tag name="MH_ORDER" val="5"/>
</p:tagLst>
</file>

<file path=ppt/tags/tag228.xml><?xml version="1.0" encoding="utf-8"?>
<p:tagLst xmlns:p="http://schemas.openxmlformats.org/presentationml/2006/main">
  <p:tag name="MH" val="20170812181658"/>
  <p:tag name="MH_LIBRARY" val="GRAPHIC"/>
  <p:tag name="MH_TYPE" val="SubTitle"/>
  <p:tag name="MH_ORDER" val="2"/>
</p:tagLst>
</file>

<file path=ppt/tags/tag229.xml><?xml version="1.0" encoding="utf-8"?>
<p:tagLst xmlns:p="http://schemas.openxmlformats.org/presentationml/2006/main">
  <p:tag name="MH" val="20170812181658"/>
  <p:tag name="MH_LIBRARY" val="GRAPHIC"/>
  <p:tag name="MH_TYPE" val="Other"/>
  <p:tag name="MH_ORDER" val="3"/>
</p:tagLst>
</file>

<file path=ppt/tags/tag23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230.xml><?xml version="1.0" encoding="utf-8"?>
<p:tagLst xmlns:p="http://schemas.openxmlformats.org/presentationml/2006/main">
  <p:tag name="MH" val="20170812181658"/>
  <p:tag name="MH_LIBRARY" val="GRAPHIC"/>
  <p:tag name="MH_TYPE" val="Other"/>
  <p:tag name="MH_ORDER" val="6"/>
</p:tagLst>
</file>

<file path=ppt/tags/tag231.xml><?xml version="1.0" encoding="utf-8"?>
<p:tagLst xmlns:p="http://schemas.openxmlformats.org/presentationml/2006/main">
  <p:tag name="MH" val="20170812181658"/>
  <p:tag name="MH_LIBRARY" val="GRAPHIC"/>
  <p:tag name="MH_TYPE" val="SubTitle"/>
  <p:tag name="MH_ORDER" val="3"/>
</p:tagLst>
</file>

<file path=ppt/tags/tag232.xml><?xml version="1.0" encoding="utf-8"?>
<p:tagLst xmlns:p="http://schemas.openxmlformats.org/presentationml/2006/main">
  <p:tag name="MH" val="20170812181658"/>
  <p:tag name="MH_LIBRARY" val="GRAPHIC"/>
  <p:tag name="MH_TYPE" val="Other"/>
  <p:tag name="MH_ORDER" val="2"/>
</p:tagLst>
</file>

<file path=ppt/tags/tag233.xml><?xml version="1.0" encoding="utf-8"?>
<p:tagLst xmlns:p="http://schemas.openxmlformats.org/presentationml/2006/main">
  <p:tag name="MH" val="20170812181658"/>
  <p:tag name="MH_LIBRARY" val="GRAPHIC"/>
  <p:tag name="MH_TYPE" val="Other"/>
  <p:tag name="MH_ORDER" val="5"/>
</p:tagLst>
</file>

<file path=ppt/tags/tag234.xml><?xml version="1.0" encoding="utf-8"?>
<p:tagLst xmlns:p="http://schemas.openxmlformats.org/presentationml/2006/main">
  <p:tag name="MH" val="20170812181658"/>
  <p:tag name="MH_LIBRARY" val="GRAPHIC"/>
  <p:tag name="MH_TYPE" val="SubTitle"/>
  <p:tag name="MH_ORDER" val="2"/>
</p:tagLst>
</file>

<file path=ppt/tags/tag235.xml><?xml version="1.0" encoding="utf-8"?>
<p:tagLst xmlns:p="http://schemas.openxmlformats.org/presentationml/2006/main">
  <p:tag name="MH" val="20170812181658"/>
  <p:tag name="MH_LIBRARY" val="GRAPHIC"/>
  <p:tag name="MH_TYPE" val="Other"/>
  <p:tag name="MH_ORDER" val="3"/>
</p:tagLst>
</file>

<file path=ppt/tags/tag236.xml><?xml version="1.0" encoding="utf-8"?>
<p:tagLst xmlns:p="http://schemas.openxmlformats.org/presentationml/2006/main">
  <p:tag name="MH" val="20170812181658"/>
  <p:tag name="MH_LIBRARY" val="GRAPHIC"/>
  <p:tag name="MH_TYPE" val="Other"/>
  <p:tag name="MH_ORDER" val="6"/>
</p:tagLst>
</file>

<file path=ppt/tags/tag237.xml><?xml version="1.0" encoding="utf-8"?>
<p:tagLst xmlns:p="http://schemas.openxmlformats.org/presentationml/2006/main">
  <p:tag name="MH" val="20170812181658"/>
  <p:tag name="MH_LIBRARY" val="GRAPHIC"/>
  <p:tag name="MH_TYPE" val="SubTitle"/>
  <p:tag name="MH_ORDER" val="3"/>
</p:tagLst>
</file>

<file path=ppt/tags/tag238.xml><?xml version="1.0" encoding="utf-8"?>
<p:tagLst xmlns:p="http://schemas.openxmlformats.org/presentationml/2006/main">
  <p:tag name="MH" val="20170812174229"/>
  <p:tag name="MH_LIBRARY" val="GRAPHIC"/>
  <p:tag name="MH_TYPE" val="SubTitle"/>
  <p:tag name="MH_ORDER" val="4"/>
</p:tagLst>
</file>

<file path=ppt/tags/tag239.xml><?xml version="1.0" encoding="utf-8"?>
<p:tagLst xmlns:p="http://schemas.openxmlformats.org/presentationml/2006/main">
  <p:tag name="MH" val="20170812174229"/>
  <p:tag name="MH_LIBRARY" val="GRAPHIC"/>
  <p:tag name="MH_TYPE" val="SubTitle"/>
  <p:tag name="MH_ORDER" val="1"/>
</p:tagLst>
</file>

<file path=ppt/tags/tag24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240.xml><?xml version="1.0" encoding="utf-8"?>
<p:tagLst xmlns:p="http://schemas.openxmlformats.org/presentationml/2006/main">
  <p:tag name="MH" val="20170812174229"/>
  <p:tag name="MH_LIBRARY" val="GRAPHIC"/>
  <p:tag name="MH_TYPE" val="SubTitle"/>
  <p:tag name="MH_ORDER" val="2"/>
</p:tagLst>
</file>

<file path=ppt/tags/tag241.xml><?xml version="1.0" encoding="utf-8"?>
<p:tagLst xmlns:p="http://schemas.openxmlformats.org/presentationml/2006/main">
  <p:tag name="MH" val="20170812174229"/>
  <p:tag name="MH_LIBRARY" val="GRAPHIC"/>
  <p:tag name="MH_TYPE" val="SubTitle"/>
  <p:tag name="MH_ORDER" val="3"/>
</p:tagLst>
</file>

<file path=ppt/tags/tag242.xml><?xml version="1.0" encoding="utf-8"?>
<p:tagLst xmlns:p="http://schemas.openxmlformats.org/presentationml/2006/main">
  <p:tag name="MH" val="20170812174229"/>
  <p:tag name="MH_LIBRARY" val="GRAPHIC"/>
  <p:tag name="MH_TYPE" val="Text"/>
  <p:tag name="MH_ORDER" val="2"/>
</p:tagLst>
</file>

<file path=ppt/tags/tag243.xml><?xml version="1.0" encoding="utf-8"?>
<p:tagLst xmlns:p="http://schemas.openxmlformats.org/presentationml/2006/main">
  <p:tag name="MH" val="20170812174229"/>
  <p:tag name="MH_LIBRARY" val="GRAPHIC"/>
  <p:tag name="MH_TYPE" val="Text"/>
  <p:tag name="MH_ORDER" val="3"/>
</p:tagLst>
</file>

<file path=ppt/tags/tag244.xml><?xml version="1.0" encoding="utf-8"?>
<p:tagLst xmlns:p="http://schemas.openxmlformats.org/presentationml/2006/main">
  <p:tag name="MH" val="20170812174229"/>
  <p:tag name="MH_LIBRARY" val="GRAPHIC"/>
  <p:tag name="MH_TYPE" val="Text"/>
  <p:tag name="MH_ORDER" val="1"/>
</p:tagLst>
</file>

<file path=ppt/tags/tag245.xml><?xml version="1.0" encoding="utf-8"?>
<p:tagLst xmlns:p="http://schemas.openxmlformats.org/presentationml/2006/main">
  <p:tag name="MH" val="20170812174229"/>
  <p:tag name="MH_LIBRARY" val="GRAPHIC"/>
  <p:tag name="MH_TYPE" val="Text"/>
  <p:tag name="MH_ORDER" val="4"/>
</p:tagLst>
</file>

<file path=ppt/tags/tag24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Text"/>
  <p:tag name="MH" val="20170812174229"/>
  <p:tag name="MH_LIBRARY" val="GRAPHIC"/>
</p:tagLst>
</file>

<file path=ppt/tags/tag247.xml><?xml version="1.0" encoding="utf-8"?>
<p:tagLst xmlns:p="http://schemas.openxmlformats.org/presentationml/2006/main">
  <p:tag name="MH" val="20170812174850"/>
  <p:tag name="MH_LIBRARY" val="GRAPHIC"/>
  <p:tag name="MH_TYPE" val="SubTitle"/>
  <p:tag name="MH_ORDER" val="2"/>
</p:tagLst>
</file>

<file path=ppt/tags/tag248.xml><?xml version="1.0" encoding="utf-8"?>
<p:tagLst xmlns:p="http://schemas.openxmlformats.org/presentationml/2006/main">
  <p:tag name="MH" val="20170812174850"/>
  <p:tag name="MH_LIBRARY" val="GRAPHIC"/>
  <p:tag name="MH_TYPE" val="Other"/>
  <p:tag name="MH_ORDER" val="1"/>
</p:tagLst>
</file>

<file path=ppt/tags/tag249.xml><?xml version="1.0" encoding="utf-8"?>
<p:tagLst xmlns:p="http://schemas.openxmlformats.org/presentationml/2006/main">
  <p:tag name="MH" val="20170812174850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250.xml><?xml version="1.0" encoding="utf-8"?>
<p:tagLst xmlns:p="http://schemas.openxmlformats.org/presentationml/2006/main">
  <p:tag name="MH" val="20170812174850"/>
  <p:tag name="MH_LIBRARY" val="GRAPHIC"/>
  <p:tag name="MH_TYPE" val="Other"/>
  <p:tag name="MH_ORDER" val="3"/>
</p:tagLst>
</file>

<file path=ppt/tags/tag251.xml><?xml version="1.0" encoding="utf-8"?>
<p:tagLst xmlns:p="http://schemas.openxmlformats.org/presentationml/2006/main">
  <p:tag name="MH" val="20170812174850"/>
  <p:tag name="MH_LIBRARY" val="GRAPHIC"/>
  <p:tag name="MH_TYPE" val="Other"/>
  <p:tag name="MH_ORDER" val="4"/>
</p:tagLst>
</file>

<file path=ppt/tags/tag252.xml><?xml version="1.0" encoding="utf-8"?>
<p:tagLst xmlns:p="http://schemas.openxmlformats.org/presentationml/2006/main">
  <p:tag name="MH" val="20170812174850"/>
  <p:tag name="MH_LIBRARY" val="GRAPHIC"/>
  <p:tag name="MH_TYPE" val="SubTitle"/>
  <p:tag name="MH_ORDER" val="1"/>
</p:tagLst>
</file>

<file path=ppt/tags/tag253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Text"/>
  <p:tag name="MH" val="20170812174850"/>
  <p:tag name="MH_LIBRARY" val="GRAPHIC"/>
</p:tagLst>
</file>

<file path=ppt/tags/tag254.xml><?xml version="1.0" encoding="utf-8"?>
<p:tagLst xmlns:p="http://schemas.openxmlformats.org/presentationml/2006/main">
  <p:tag name="MH" val="20170812174850"/>
  <p:tag name="MH_LIBRARY" val="GRAPHIC"/>
  <p:tag name="MH_TYPE" val="SubTitle"/>
  <p:tag name="MH_ORDER" val="2"/>
</p:tagLst>
</file>

<file path=ppt/tags/tag255.xml><?xml version="1.0" encoding="utf-8"?>
<p:tagLst xmlns:p="http://schemas.openxmlformats.org/presentationml/2006/main">
  <p:tag name="MH" val="20170812174850"/>
  <p:tag name="MH_LIBRARY" val="GRAPHIC"/>
  <p:tag name="MH_TYPE" val="Other"/>
  <p:tag name="MH_ORDER" val="1"/>
</p:tagLst>
</file>

<file path=ppt/tags/tag256.xml><?xml version="1.0" encoding="utf-8"?>
<p:tagLst xmlns:p="http://schemas.openxmlformats.org/presentationml/2006/main">
  <p:tag name="MH" val="20170812174850"/>
  <p:tag name="MH_LIBRARY" val="GRAPHIC"/>
  <p:tag name="MH_TYPE" val="Other"/>
  <p:tag name="MH_ORDER" val="2"/>
</p:tagLst>
</file>

<file path=ppt/tags/tag257.xml><?xml version="1.0" encoding="utf-8"?>
<p:tagLst xmlns:p="http://schemas.openxmlformats.org/presentationml/2006/main">
  <p:tag name="MH" val="20170812174850"/>
  <p:tag name="MH_LIBRARY" val="GRAPHIC"/>
  <p:tag name="MH_TYPE" val="Other"/>
  <p:tag name="MH_ORDER" val="3"/>
</p:tagLst>
</file>

<file path=ppt/tags/tag258.xml><?xml version="1.0" encoding="utf-8"?>
<p:tagLst xmlns:p="http://schemas.openxmlformats.org/presentationml/2006/main">
  <p:tag name="MH" val="20170812174850"/>
  <p:tag name="MH_LIBRARY" val="GRAPHIC"/>
  <p:tag name="MH_TYPE" val="Other"/>
  <p:tag name="MH_ORDER" val="4"/>
</p:tagLst>
</file>

<file path=ppt/tags/tag259.xml><?xml version="1.0" encoding="utf-8"?>
<p:tagLst xmlns:p="http://schemas.openxmlformats.org/presentationml/2006/main">
  <p:tag name="MH" val="20170812174850"/>
  <p:tag name="MH_LIBRARY" val="GRAPHIC"/>
  <p:tag name="MH_TYPE" val="SubTitle"/>
  <p:tag name="MH_ORDER" val="1"/>
</p:tagLst>
</file>

<file path=ppt/tags/tag26.xml><?xml version="1.0" encoding="utf-8"?>
<p:tagLst xmlns:p="http://schemas.openxmlformats.org/presentationml/2006/main">
  <p:tag name="MH_TYPE" val="#NeiR#"/>
  <p:tag name="MH_NUMBER" val="5"/>
  <p:tag name="MH_CATEGORY" val="#BingLLB#"/>
  <p:tag name="MH_LAYOUT" val="TitleSubTitle"/>
  <p:tag name="MH" val="20170812161859"/>
  <p:tag name="MH_LIBRARY" val="GRAPHIC"/>
</p:tagLst>
</file>

<file path=ppt/tags/tag260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Text"/>
  <p:tag name="MH" val="20170812174850"/>
  <p:tag name="MH_LIBRARY" val="GRAPHIC"/>
</p:tagLst>
</file>

<file path=ppt/tags/tag261.xml><?xml version="1.0" encoding="utf-8"?>
<p:tagLst xmlns:p="http://schemas.openxmlformats.org/presentationml/2006/main">
  <p:tag name="MH" val="20170812174850"/>
  <p:tag name="MH_LIBRARY" val="GRAPHIC"/>
  <p:tag name="MH_TYPE" val="SubTitle"/>
  <p:tag name="MH_ORDER" val="2"/>
</p:tagLst>
</file>

<file path=ppt/tags/tag262.xml><?xml version="1.0" encoding="utf-8"?>
<p:tagLst xmlns:p="http://schemas.openxmlformats.org/presentationml/2006/main">
  <p:tag name="MH" val="20170812174850"/>
  <p:tag name="MH_LIBRARY" val="GRAPHIC"/>
  <p:tag name="MH_TYPE" val="Other"/>
  <p:tag name="MH_ORDER" val="1"/>
</p:tagLst>
</file>

<file path=ppt/tags/tag263.xml><?xml version="1.0" encoding="utf-8"?>
<p:tagLst xmlns:p="http://schemas.openxmlformats.org/presentationml/2006/main">
  <p:tag name="MH" val="20170812174850"/>
  <p:tag name="MH_LIBRARY" val="GRAPHIC"/>
  <p:tag name="MH_TYPE" val="Other"/>
  <p:tag name="MH_ORDER" val="2"/>
</p:tagLst>
</file>

<file path=ppt/tags/tag264.xml><?xml version="1.0" encoding="utf-8"?>
<p:tagLst xmlns:p="http://schemas.openxmlformats.org/presentationml/2006/main">
  <p:tag name="MH" val="20170812174850"/>
  <p:tag name="MH_LIBRARY" val="GRAPHIC"/>
  <p:tag name="MH_TYPE" val="Other"/>
  <p:tag name="MH_ORDER" val="3"/>
</p:tagLst>
</file>

<file path=ppt/tags/tag265.xml><?xml version="1.0" encoding="utf-8"?>
<p:tagLst xmlns:p="http://schemas.openxmlformats.org/presentationml/2006/main">
  <p:tag name="MH" val="20170812174850"/>
  <p:tag name="MH_LIBRARY" val="GRAPHIC"/>
  <p:tag name="MH_TYPE" val="Other"/>
  <p:tag name="MH_ORDER" val="4"/>
</p:tagLst>
</file>

<file path=ppt/tags/tag266.xml><?xml version="1.0" encoding="utf-8"?>
<p:tagLst xmlns:p="http://schemas.openxmlformats.org/presentationml/2006/main">
  <p:tag name="MH" val="20170812174850"/>
  <p:tag name="MH_LIBRARY" val="GRAPHIC"/>
  <p:tag name="MH_TYPE" val="SubTitle"/>
  <p:tag name="MH_ORDER" val="1"/>
</p:tagLst>
</file>

<file path=ppt/tags/tag267.xml><?xml version="1.0" encoding="utf-8"?>
<p:tagLst xmlns:p="http://schemas.openxmlformats.org/presentationml/2006/main">
  <p:tag name="MH_TYPE" val="#NeiR#"/>
  <p:tag name="MH_NUMBER" val="2"/>
  <p:tag name="MH_CATEGORY" val="#BingLLB#"/>
  <p:tag name="MH_LAYOUT" val="SubTitleText"/>
  <p:tag name="MH" val="20170812174850"/>
  <p:tag name="MH_LIBRARY" val="GRAPHIC"/>
</p:tagLst>
</file>

<file path=ppt/tags/tag27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MH" val="20170812161859"/>
  <p:tag name="MH_LIBRARY" val="GRAPHIC"/>
  <p:tag name="MH_TYPE" val="Other"/>
  <p:tag name="MH_ORDER" val="1"/>
</p:tagLst>
</file>

<file path=ppt/tags/tag29.xml><?xml version="1.0" encoding="utf-8"?>
<p:tagLst xmlns:p="http://schemas.openxmlformats.org/presentationml/2006/main">
  <p:tag name="MH" val="20170812161859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30.xml><?xml version="1.0" encoding="utf-8"?>
<p:tagLst xmlns:p="http://schemas.openxmlformats.org/presentationml/2006/main">
  <p:tag name="MH" val="20170812161859"/>
  <p:tag name="MH_LIBRARY" val="GRAPHIC"/>
  <p:tag name="MH_TYPE" val="Other"/>
  <p:tag name="MH_ORDER" val="3"/>
</p:tagLst>
</file>

<file path=ppt/tags/tag31.xml><?xml version="1.0" encoding="utf-8"?>
<p:tagLst xmlns:p="http://schemas.openxmlformats.org/presentationml/2006/main">
  <p:tag name="MH" val="20170812161859"/>
  <p:tag name="MH_LIBRARY" val="GRAPHIC"/>
  <p:tag name="MH_TYPE" val="Other"/>
  <p:tag name="MH_ORDER" val="4"/>
</p:tagLst>
</file>

<file path=ppt/tags/tag32.xml><?xml version="1.0" encoding="utf-8"?>
<p:tagLst xmlns:p="http://schemas.openxmlformats.org/presentationml/2006/main">
  <p:tag name="MH" val="20170812161859"/>
  <p:tag name="MH_LIBRARY" val="GRAPHIC"/>
  <p:tag name="MH_TYPE" val="Title"/>
  <p:tag name="MH_ORDER" val="1"/>
</p:tagLst>
</file>

<file path=ppt/tags/tag33.xml><?xml version="1.0" encoding="utf-8"?>
<p:tagLst xmlns:p="http://schemas.openxmlformats.org/presentationml/2006/main">
  <p:tag name="MH" val="20170812161859"/>
  <p:tag name="MH_LIBRARY" val="GRAPHIC"/>
  <p:tag name="MH_TYPE" val="Other"/>
  <p:tag name="MH_ORDER" val="5"/>
</p:tagLst>
</file>

<file path=ppt/tags/tag34.xml><?xml version="1.0" encoding="utf-8"?>
<p:tagLst xmlns:p="http://schemas.openxmlformats.org/presentationml/2006/main">
  <p:tag name="MH" val="20170812161859"/>
  <p:tag name="MH_LIBRARY" val="GRAPHIC"/>
  <p:tag name="MH_TYPE" val="Other"/>
  <p:tag name="MH_ORDER" val="6"/>
</p:tagLst>
</file>

<file path=ppt/tags/tag35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38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39.xml><?xml version="1.0" encoding="utf-8"?>
<p:tagLst xmlns:p="http://schemas.openxmlformats.org/presentationml/2006/main">
  <p:tag name="MH_TYPE" val="#NeiR#"/>
  <p:tag name="MH_NUMBER" val="5"/>
  <p:tag name="MH_CATEGORY" val="#BingLLB#"/>
  <p:tag name="MH_LAYOUT" val="TitleSubTitle"/>
  <p:tag name="MH" val="20170812161859"/>
  <p:tag name="MH_LIBRARY" val="GRAPHIC"/>
</p:tagLst>
</file>

<file path=ppt/tags/tag4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40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41.xml><?xml version="1.0" encoding="utf-8"?>
<p:tagLst xmlns:p="http://schemas.openxmlformats.org/presentationml/2006/main">
  <p:tag name="MH" val="20170812161859"/>
  <p:tag name="MH_LIBRARY" val="GRAPHIC"/>
  <p:tag name="MH_TYPE" val="Other"/>
  <p:tag name="MH_ORDER" val="1"/>
</p:tagLst>
</file>

<file path=ppt/tags/tag42.xml><?xml version="1.0" encoding="utf-8"?>
<p:tagLst xmlns:p="http://schemas.openxmlformats.org/presentationml/2006/main">
  <p:tag name="MH" val="20170812161859"/>
  <p:tag name="MH_LIBRARY" val="GRAPHIC"/>
  <p:tag name="MH_TYPE" val="Other"/>
  <p:tag name="MH_ORDER" val="2"/>
</p:tagLst>
</file>

<file path=ppt/tags/tag43.xml><?xml version="1.0" encoding="utf-8"?>
<p:tagLst xmlns:p="http://schemas.openxmlformats.org/presentationml/2006/main">
  <p:tag name="MH" val="20170812161859"/>
  <p:tag name="MH_LIBRARY" val="GRAPHIC"/>
  <p:tag name="MH_TYPE" val="Other"/>
  <p:tag name="MH_ORDER" val="3"/>
</p:tagLst>
</file>

<file path=ppt/tags/tag44.xml><?xml version="1.0" encoding="utf-8"?>
<p:tagLst xmlns:p="http://schemas.openxmlformats.org/presentationml/2006/main">
  <p:tag name="MH" val="20170812161859"/>
  <p:tag name="MH_LIBRARY" val="GRAPHIC"/>
  <p:tag name="MH_TYPE" val="Other"/>
  <p:tag name="MH_ORDER" val="4"/>
</p:tagLst>
</file>

<file path=ppt/tags/tag45.xml><?xml version="1.0" encoding="utf-8"?>
<p:tagLst xmlns:p="http://schemas.openxmlformats.org/presentationml/2006/main">
  <p:tag name="MH" val="20170812161859"/>
  <p:tag name="MH_LIBRARY" val="GRAPHIC"/>
  <p:tag name="MH_TYPE" val="Title"/>
  <p:tag name="MH_ORDER" val="1"/>
</p:tagLst>
</file>

<file path=ppt/tags/tag46.xml><?xml version="1.0" encoding="utf-8"?>
<p:tagLst xmlns:p="http://schemas.openxmlformats.org/presentationml/2006/main">
  <p:tag name="MH" val="20170812161859"/>
  <p:tag name="MH_LIBRARY" val="GRAPHIC"/>
  <p:tag name="MH_TYPE" val="Other"/>
  <p:tag name="MH_ORDER" val="5"/>
</p:tagLst>
</file>

<file path=ppt/tags/tag47.xml><?xml version="1.0" encoding="utf-8"?>
<p:tagLst xmlns:p="http://schemas.openxmlformats.org/presentationml/2006/main">
  <p:tag name="MH" val="20170812161859"/>
  <p:tag name="MH_LIBRARY" val="GRAPHIC"/>
  <p:tag name="MH_TYPE" val="Other"/>
  <p:tag name="MH_ORDER" val="6"/>
</p:tagLst>
</file>

<file path=ppt/tags/tag48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49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5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50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51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52.xml><?xml version="1.0" encoding="utf-8"?>
<p:tagLst xmlns:p="http://schemas.openxmlformats.org/presentationml/2006/main">
  <p:tag name="MH_TYPE" val="#NeiR#"/>
  <p:tag name="MH_NUMBER" val="5"/>
  <p:tag name="MH_CATEGORY" val="#BingLLB#"/>
  <p:tag name="MH_LAYOUT" val="TitleSubTitle"/>
  <p:tag name="MH" val="20170812161859"/>
  <p:tag name="MH_LIBRARY" val="GRAPHIC"/>
</p:tagLst>
</file>

<file path=ppt/tags/tag53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54.xml><?xml version="1.0" encoding="utf-8"?>
<p:tagLst xmlns:p="http://schemas.openxmlformats.org/presentationml/2006/main">
  <p:tag name="MH" val="20170812161859"/>
  <p:tag name="MH_LIBRARY" val="GRAPHIC"/>
  <p:tag name="MH_TYPE" val="Other"/>
  <p:tag name="MH_ORDER" val="1"/>
</p:tagLst>
</file>

<file path=ppt/tags/tag55.xml><?xml version="1.0" encoding="utf-8"?>
<p:tagLst xmlns:p="http://schemas.openxmlformats.org/presentationml/2006/main">
  <p:tag name="MH" val="20170812161859"/>
  <p:tag name="MH_LIBRARY" val="GRAPHIC"/>
  <p:tag name="MH_TYPE" val="Other"/>
  <p:tag name="MH_ORDER" val="2"/>
</p:tagLst>
</file>

<file path=ppt/tags/tag56.xml><?xml version="1.0" encoding="utf-8"?>
<p:tagLst xmlns:p="http://schemas.openxmlformats.org/presentationml/2006/main">
  <p:tag name="MH" val="20170812161859"/>
  <p:tag name="MH_LIBRARY" val="GRAPHIC"/>
  <p:tag name="MH_TYPE" val="Other"/>
  <p:tag name="MH_ORDER" val="3"/>
</p:tagLst>
</file>

<file path=ppt/tags/tag57.xml><?xml version="1.0" encoding="utf-8"?>
<p:tagLst xmlns:p="http://schemas.openxmlformats.org/presentationml/2006/main">
  <p:tag name="MH" val="20170812161859"/>
  <p:tag name="MH_LIBRARY" val="GRAPHIC"/>
  <p:tag name="MH_TYPE" val="Other"/>
  <p:tag name="MH_ORDER" val="4"/>
</p:tagLst>
</file>

<file path=ppt/tags/tag58.xml><?xml version="1.0" encoding="utf-8"?>
<p:tagLst xmlns:p="http://schemas.openxmlformats.org/presentationml/2006/main">
  <p:tag name="MH" val="20170812161859"/>
  <p:tag name="MH_LIBRARY" val="GRAPHIC"/>
  <p:tag name="MH_TYPE" val="Title"/>
  <p:tag name="MH_ORDER" val="1"/>
</p:tagLst>
</file>

<file path=ppt/tags/tag59.xml><?xml version="1.0" encoding="utf-8"?>
<p:tagLst xmlns:p="http://schemas.openxmlformats.org/presentationml/2006/main">
  <p:tag name="MH" val="20170812161859"/>
  <p:tag name="MH_LIBRARY" val="GRAPHIC"/>
  <p:tag name="MH_TYPE" val="Other"/>
  <p:tag name="MH_ORDER" val="5"/>
</p:tagLst>
</file>

<file path=ppt/tags/tag6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60.xml><?xml version="1.0" encoding="utf-8"?>
<p:tagLst xmlns:p="http://schemas.openxmlformats.org/presentationml/2006/main">
  <p:tag name="MH" val="20170812161859"/>
  <p:tag name="MH_LIBRARY" val="GRAPHIC"/>
  <p:tag name="MH_TYPE" val="Other"/>
  <p:tag name="MH_ORDER" val="6"/>
</p:tagLst>
</file>

<file path=ppt/tags/tag61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62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63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64.xml><?xml version="1.0" encoding="utf-8"?>
<p:tagLst xmlns:p="http://schemas.openxmlformats.org/presentationml/2006/main">
  <p:tag name="MH" val="20170812161859"/>
  <p:tag name="MH_LIBRARY" val="GRAPHIC"/>
  <p:tag name="MH_TYPE" val="SubTitle"/>
  <p:tag name="MH_ORDER" val="1"/>
</p:tagLst>
</file>

<file path=ppt/tags/tag65.xml><?xml version="1.0" encoding="utf-8"?>
<p:tagLst xmlns:p="http://schemas.openxmlformats.org/presentationml/2006/main">
  <p:tag name="MH_TYPE" val="#NeiR#"/>
  <p:tag name="MH_NUMBER" val="5"/>
  <p:tag name="MH_CATEGORY" val="#BingLLB#"/>
  <p:tag name="MH_LAYOUT" val="TitleSubTitle"/>
  <p:tag name="MH" val="20170812161859"/>
  <p:tag name="MH_LIBRARY" val="GRAPHIC"/>
</p:tagLst>
</file>

<file path=ppt/tags/tag66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67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68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69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7.xml><?xml version="1.0" encoding="utf-8"?>
<p:tagLst xmlns:p="http://schemas.openxmlformats.org/presentationml/2006/main">
  <p:tag name="MH" val="20170812160711"/>
  <p:tag name="MH_LIBRARY" val="GRAPHIC"/>
  <p:tag name="MH_TYPE" val="Other"/>
  <p:tag name="MH_ORDER" val="1"/>
</p:tagLst>
</file>

<file path=ppt/tags/tag70.xml><?xml version="1.0" encoding="utf-8"?>
<p:tagLst xmlns:p="http://schemas.openxmlformats.org/presentationml/2006/main">
  <p:tag name="MH" val="20170801210340"/>
  <p:tag name="MH_LIBRARY" val="CONTENTS"/>
  <p:tag name="MH_TYPE" val="NUMBER"/>
  <p:tag name="ID" val="547124"/>
  <p:tag name="MH_ORDER" val="2"/>
</p:tagLst>
</file>

<file path=ppt/tags/tag71.xml><?xml version="1.0" encoding="utf-8"?>
<p:tagLst xmlns:p="http://schemas.openxmlformats.org/presentationml/2006/main">
  <p:tag name="MH" val="20170801210340"/>
  <p:tag name="MH_LIBRARY" val="CONTENTS"/>
  <p:tag name="MH_TYPE" val="ENTRY"/>
  <p:tag name="ID" val="547124"/>
  <p:tag name="MH_ORDER" val="2"/>
</p:tagLst>
</file>

<file path=ppt/tags/tag72.xml><?xml version="1.0" encoding="utf-8"?>
<p:tagLst xmlns:p="http://schemas.openxmlformats.org/presentationml/2006/main">
  <p:tag name="MH" val="20170812163742"/>
  <p:tag name="MH_LIBRARY" val="GRAPHIC"/>
  <p:tag name="MH_TYPE" val="SubTitle"/>
  <p:tag name="MH_ORDER" val="3"/>
</p:tagLst>
</file>

<file path=ppt/tags/tag73.xml><?xml version="1.0" encoding="utf-8"?>
<p:tagLst xmlns:p="http://schemas.openxmlformats.org/presentationml/2006/main">
  <p:tag name="MH" val="20170812163742"/>
  <p:tag name="MH_LIBRARY" val="GRAPHIC"/>
  <p:tag name="MH_TYPE" val="SubTitle"/>
  <p:tag name="MH_ORDER" val="1"/>
</p:tagLst>
</file>

<file path=ppt/tags/tag74.xml><?xml version="1.0" encoding="utf-8"?>
<p:tagLst xmlns:p="http://schemas.openxmlformats.org/presentationml/2006/main">
  <p:tag name="MH" val="20170812163742"/>
  <p:tag name="MH_LIBRARY" val="GRAPHIC"/>
  <p:tag name="MH_TYPE" val="SubTitle"/>
  <p:tag name="MH_ORDER" val="4"/>
</p:tagLst>
</file>

<file path=ppt/tags/tag75.xml><?xml version="1.0" encoding="utf-8"?>
<p:tagLst xmlns:p="http://schemas.openxmlformats.org/presentationml/2006/main">
  <p:tag name="MH" val="20170812163742"/>
  <p:tag name="MH_LIBRARY" val="GRAPHIC"/>
  <p:tag name="MH_TYPE" val="SubTitle"/>
  <p:tag name="MH_ORDER" val="2"/>
</p:tagLst>
</file>

<file path=ppt/tags/tag76.xml><?xml version="1.0" encoding="utf-8"?>
<p:tagLst xmlns:p="http://schemas.openxmlformats.org/presentationml/2006/main">
  <p:tag name="MH_TYPE" val="#NeiR#"/>
  <p:tag name="MH_NUMBER" val="4"/>
  <p:tag name="MH_CATEGORY" val="#LiuChBZh#"/>
  <p:tag name="MH_LAYOUT" val="SubTitleText"/>
  <p:tag name="MH" val="20170812163742"/>
  <p:tag name="MH_LIBRARY" val="GRAPHIC"/>
</p:tagLst>
</file>

<file path=ppt/tags/tag77.xml><?xml version="1.0" encoding="utf-8"?>
<p:tagLst xmlns:p="http://schemas.openxmlformats.org/presentationml/2006/main">
  <p:tag name="MH" val="20170812164200"/>
  <p:tag name="MH_LIBRARY" val="GRAPHIC"/>
  <p:tag name="MH_TYPE" val="Other"/>
  <p:tag name="MH_ORDER" val="1"/>
</p:tagLst>
</file>

<file path=ppt/tags/tag78.xml><?xml version="1.0" encoding="utf-8"?>
<p:tagLst xmlns:p="http://schemas.openxmlformats.org/presentationml/2006/main">
  <p:tag name="MH" val="20170812164200"/>
  <p:tag name="MH_LIBRARY" val="GRAPHIC"/>
  <p:tag name="MH_TYPE" val="Other"/>
  <p:tag name="MH_ORDER" val="2"/>
</p:tagLst>
</file>

<file path=ppt/tags/tag79.xml><?xml version="1.0" encoding="utf-8"?>
<p:tagLst xmlns:p="http://schemas.openxmlformats.org/presentationml/2006/main">
  <p:tag name="MH" val="201708121642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70812160711"/>
  <p:tag name="MH_LIBRARY" val="GRAPHIC"/>
  <p:tag name="MH_TYPE" val="Other"/>
  <p:tag name="MH_ORDER" val="2"/>
</p:tagLst>
</file>

<file path=ppt/tags/tag80.xml><?xml version="1.0" encoding="utf-8"?>
<p:tagLst xmlns:p="http://schemas.openxmlformats.org/presentationml/2006/main">
  <p:tag name="MH" val="20170812164200"/>
  <p:tag name="MH_LIBRARY" val="GRAPHIC"/>
  <p:tag name="MH_TYPE" val="Other"/>
  <p:tag name="MH_ORDER" val="4"/>
</p:tagLst>
</file>

<file path=ppt/tags/tag81.xml><?xml version="1.0" encoding="utf-8"?>
<p:tagLst xmlns:p="http://schemas.openxmlformats.org/presentationml/2006/main">
  <p:tag name="MH" val="20170812164200"/>
  <p:tag name="MH_LIBRARY" val="GRAPHIC"/>
  <p:tag name="MH_TYPE" val="Other"/>
  <p:tag name="MH_ORDER" val="5"/>
</p:tagLst>
</file>

<file path=ppt/tags/tag82.xml><?xml version="1.0" encoding="utf-8"?>
<p:tagLst xmlns:p="http://schemas.openxmlformats.org/presentationml/2006/main">
  <p:tag name="MH" val="20170812164200"/>
  <p:tag name="MH_LIBRARY" val="GRAPHIC"/>
  <p:tag name="MH_TYPE" val="Other"/>
  <p:tag name="MH_ORDER" val="6"/>
</p:tagLst>
</file>

<file path=ppt/tags/tag83.xml><?xml version="1.0" encoding="utf-8"?>
<p:tagLst xmlns:p="http://schemas.openxmlformats.org/presentationml/2006/main">
  <p:tag name="MH" val="20170812164200"/>
  <p:tag name="MH_LIBRARY" val="GRAPHIC"/>
  <p:tag name="MH_TYPE" val="Other"/>
  <p:tag name="MH_ORDER" val="7"/>
</p:tagLst>
</file>

<file path=ppt/tags/tag84.xml><?xml version="1.0" encoding="utf-8"?>
<p:tagLst xmlns:p="http://schemas.openxmlformats.org/presentationml/2006/main">
  <p:tag name="MH" val="20170812164200"/>
  <p:tag name="MH_LIBRARY" val="GRAPHIC"/>
  <p:tag name="MH_TYPE" val="Other"/>
  <p:tag name="MH_ORDER" val="8"/>
</p:tagLst>
</file>

<file path=ppt/tags/tag85.xml><?xml version="1.0" encoding="utf-8"?>
<p:tagLst xmlns:p="http://schemas.openxmlformats.org/presentationml/2006/main">
  <p:tag name="MH" val="20170812164200"/>
  <p:tag name="MH_LIBRARY" val="GRAPHIC"/>
  <p:tag name="MH_TYPE" val="Other"/>
  <p:tag name="MH_ORDER" val="9"/>
</p:tagLst>
</file>

<file path=ppt/tags/tag86.xml><?xml version="1.0" encoding="utf-8"?>
<p:tagLst xmlns:p="http://schemas.openxmlformats.org/presentationml/2006/main">
  <p:tag name="MH" val="20170812164200"/>
  <p:tag name="MH_LIBRARY" val="GRAPHIC"/>
  <p:tag name="MH_TYPE" val="Other"/>
  <p:tag name="MH_ORDER" val="10"/>
</p:tagLst>
</file>

<file path=ppt/tags/tag87.xml><?xml version="1.0" encoding="utf-8"?>
<p:tagLst xmlns:p="http://schemas.openxmlformats.org/presentationml/2006/main">
  <p:tag name="MH" val="20170812164200"/>
  <p:tag name="MH_LIBRARY" val="GRAPHIC"/>
  <p:tag name="MH_TYPE" val="Other"/>
  <p:tag name="MH_ORDER" val="11"/>
</p:tagLst>
</file>

<file path=ppt/tags/tag88.xml><?xml version="1.0" encoding="utf-8"?>
<p:tagLst xmlns:p="http://schemas.openxmlformats.org/presentationml/2006/main">
  <p:tag name="MH" val="20170812164200"/>
  <p:tag name="MH_LIBRARY" val="GRAPHIC"/>
  <p:tag name="MH_TYPE" val="Other"/>
  <p:tag name="MH_ORDER" val="12"/>
</p:tagLst>
</file>

<file path=ppt/tags/tag89.xml><?xml version="1.0" encoding="utf-8"?>
<p:tagLst xmlns:p="http://schemas.openxmlformats.org/presentationml/2006/main">
  <p:tag name="MH" val="20170812164200"/>
  <p:tag name="MH_LIBRARY" val="GRAPHIC"/>
  <p:tag name="MH_TYPE" val="Title"/>
  <p:tag name="MH_ORDER" val="1"/>
</p:tagLst>
</file>

<file path=ppt/tags/tag9.xml><?xml version="1.0" encoding="utf-8"?>
<p:tagLst xmlns:p="http://schemas.openxmlformats.org/presentationml/2006/main">
  <p:tag name="MH" val="20170812160711"/>
  <p:tag name="MH_LIBRARY" val="GRAPHIC"/>
  <p:tag name="MH_TYPE" val="SubTitle"/>
  <p:tag name="MH_ORDER" val="1"/>
</p:tagLst>
</file>

<file path=ppt/tags/tag90.xml><?xml version="1.0" encoding="utf-8"?>
<p:tagLst xmlns:p="http://schemas.openxmlformats.org/presentationml/2006/main">
  <p:tag name="MH" val="20170812164200"/>
  <p:tag name="MH_LIBRARY" val="GRAPHIC"/>
  <p:tag name="MH_TYPE" val="SubTitle"/>
  <p:tag name="MH_ORDER" val="1"/>
</p:tagLst>
</file>

<file path=ppt/tags/tag91.xml><?xml version="1.0" encoding="utf-8"?>
<p:tagLst xmlns:p="http://schemas.openxmlformats.org/presentationml/2006/main">
  <p:tag name="MH" val="20170812164200"/>
  <p:tag name="MH_LIBRARY" val="GRAPHIC"/>
  <p:tag name="MH_TYPE" val="SubTitle"/>
  <p:tag name="MH_ORDER" val="3"/>
</p:tagLst>
</file>

<file path=ppt/tags/tag92.xml><?xml version="1.0" encoding="utf-8"?>
<p:tagLst xmlns:p="http://schemas.openxmlformats.org/presentationml/2006/main">
  <p:tag name="MH" val="20170812164200"/>
  <p:tag name="MH_LIBRARY" val="GRAPHIC"/>
  <p:tag name="MH_TYPE" val="SubTitle"/>
  <p:tag name="MH_ORDER" val="4"/>
</p:tagLst>
</file>

<file path=ppt/tags/tag93.xml><?xml version="1.0" encoding="utf-8"?>
<p:tagLst xmlns:p="http://schemas.openxmlformats.org/presentationml/2006/main">
  <p:tag name="MH" val="20170812164200"/>
  <p:tag name="MH_LIBRARY" val="GRAPHIC"/>
  <p:tag name="MH_TYPE" val="SubTitle"/>
  <p:tag name="MH_ORDER" val="2"/>
</p:tagLst>
</file>

<file path=ppt/tags/tag94.xml><?xml version="1.0" encoding="utf-8"?>
<p:tagLst xmlns:p="http://schemas.openxmlformats.org/presentationml/2006/main">
  <p:tag name="MH" val="20170812164200"/>
  <p:tag name="MH_LIBRARY" val="GRAPHIC"/>
  <p:tag name="MH_TYPE" val="SubTitle"/>
  <p:tag name="MH_ORDER" val="5"/>
</p:tagLst>
</file>

<file path=ppt/tags/tag95.xml><?xml version="1.0" encoding="utf-8"?>
<p:tagLst xmlns:p="http://schemas.openxmlformats.org/presentationml/2006/main">
  <p:tag name="MH" val="20170812164200"/>
  <p:tag name="MH_LIBRARY" val="GRAPHIC"/>
  <p:tag name="MH_TYPE" val="SubTitle"/>
  <p:tag name="MH_ORDER" val="6"/>
</p:tagLst>
</file>

<file path=ppt/tags/tag96.xml><?xml version="1.0" encoding="utf-8"?>
<p:tagLst xmlns:p="http://schemas.openxmlformats.org/presentationml/2006/main">
  <p:tag name="MH_TYPE" val="#NeiR#"/>
  <p:tag name="MH_NUMBER" val="6"/>
  <p:tag name="MH_CATEGORY" val="#YinZJG#"/>
  <p:tag name="MH_LAYOUT" val="TitleSubTitle"/>
  <p:tag name="MH" val="20170812164200"/>
  <p:tag name="MH_LIBRARY" val="GRAPHIC"/>
</p:tagLst>
</file>

<file path=ppt/tags/tag97.xml><?xml version="1.0" encoding="utf-8"?>
<p:tagLst xmlns:p="http://schemas.openxmlformats.org/presentationml/2006/main">
  <p:tag name="MH" val="20170802121539"/>
  <p:tag name="MH_LIBRARY" val="GRAPHIC"/>
  <p:tag name="MH_ORDER" val="Rectangle 10"/>
</p:tagLst>
</file>

<file path=ppt/tags/tag98.xml><?xml version="1.0" encoding="utf-8"?>
<p:tagLst xmlns:p="http://schemas.openxmlformats.org/presentationml/2006/main">
  <p:tag name="MH" val="20170802121539"/>
  <p:tag name="MH_LIBRARY" val="GRAPHIC"/>
  <p:tag name="MH_ORDER" val="Rectangle 11"/>
</p:tagLst>
</file>

<file path=ppt/tags/tag99.xml><?xml version="1.0" encoding="utf-8"?>
<p:tagLst xmlns:p="http://schemas.openxmlformats.org/presentationml/2006/main">
  <p:tag name="MH" val="20170802121539"/>
  <p:tag name="MH_LIBRARY" val="GRAPHIC"/>
  <p:tag name="MH_ORDER" val="Oval 12"/>
</p:tagLst>
</file>

<file path=ppt/theme/theme1.xml><?xml version="1.0" encoding="utf-8"?>
<a:theme xmlns:a="http://schemas.openxmlformats.org/drawingml/2006/main" name="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主题2">
  <a:themeElements>
    <a:clrScheme name="技巧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技巧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通用_蓝">
  <a:themeElements>
    <a:clrScheme name="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通用_蓝">
  <a:themeElements>
    <a:clrScheme name="1_通用_蓝 13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通用_蓝">
      <a:majorFont>
        <a:latin typeface="Arial"/>
        <a:ea typeface="隶书"/>
        <a:cs typeface=""/>
      </a:majorFont>
      <a:minorFont>
        <a:latin typeface="Arial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通用_蓝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通用_蓝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通用_蓝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8102</Words>
  <Application>WPS 演示</Application>
  <PresentationFormat>全屏显示(16:9)</PresentationFormat>
  <Paragraphs>1486</Paragraphs>
  <Slides>73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73</vt:i4>
      </vt:variant>
    </vt:vector>
  </HeadingPairs>
  <TitlesOfParts>
    <vt:vector size="99" baseType="lpstr">
      <vt:lpstr>Arial</vt:lpstr>
      <vt:lpstr>宋体</vt:lpstr>
      <vt:lpstr>Wingdings</vt:lpstr>
      <vt:lpstr>隶书</vt:lpstr>
      <vt:lpstr>Wingdings 2</vt:lpstr>
      <vt:lpstr>Arial</vt:lpstr>
      <vt:lpstr>Arial Black</vt:lpstr>
      <vt:lpstr>微软雅黑</vt:lpstr>
      <vt:lpstr>Calibri</vt:lpstr>
      <vt:lpstr>黑体</vt:lpstr>
      <vt:lpstr>Arial Unicode MS</vt:lpstr>
      <vt:lpstr>Franklin Gothic Book</vt:lpstr>
      <vt:lpstr>Tahoma</vt:lpstr>
      <vt:lpstr>Times New Roman</vt:lpstr>
      <vt:lpstr>方正姚体简体</vt:lpstr>
      <vt:lpstr>等线</vt:lpstr>
      <vt:lpstr>Impact</vt:lpstr>
      <vt:lpstr>Arial Unicode MS</vt:lpstr>
      <vt:lpstr>华文新魏</vt:lpstr>
      <vt:lpstr>仿宋</vt:lpstr>
      <vt:lpstr>华文中宋</vt:lpstr>
      <vt:lpstr>通用_蓝</vt:lpstr>
      <vt:lpstr>1_通用_蓝</vt:lpstr>
      <vt:lpstr>主题2</vt:lpstr>
      <vt:lpstr>2_通用_蓝</vt:lpstr>
      <vt:lpstr>3_通用_蓝</vt:lpstr>
      <vt:lpstr>全面剖析个人所得税 纳税实务与筹划技巧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gaodun</dc:creator>
  <cp:lastModifiedBy>朝而</cp:lastModifiedBy>
  <cp:revision>156</cp:revision>
  <dcterms:created xsi:type="dcterms:W3CDTF">2017-02-28T06:13:00Z</dcterms:created>
  <dcterms:modified xsi:type="dcterms:W3CDTF">2020-07-29T03:26:37Z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